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900" r:id="rId5"/>
    <p:sldMasterId id="2147483901" r:id="rId6"/>
    <p:sldMasterId id="2147483902" r:id="rId7"/>
    <p:sldMasterId id="214748390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Lst>
  <p:sldSz cy="5143500" cx="9144000"/>
  <p:notesSz cx="6858000" cy="9144000"/>
  <p:embeddedFontLst>
    <p:embeddedFont>
      <p:font typeface="Inter"/>
      <p:regular r:id="rId31"/>
      <p:bold r:id="rId32"/>
      <p:italic r:id="rId33"/>
      <p:boldItalic r:id="rId34"/>
    </p:embeddedFont>
    <p:embeddedFont>
      <p:font typeface="JetBrains Mono SemiBold"/>
      <p:regular r:id="rId35"/>
      <p:bold r:id="rId36"/>
      <p:italic r:id="rId37"/>
      <p:boldItalic r:id="rId38"/>
    </p:embeddedFont>
    <p:embeddedFont>
      <p:font typeface="DM Sans Medium"/>
      <p:regular r:id="rId39"/>
      <p:bold r:id="rId40"/>
      <p:italic r:id="rId41"/>
      <p:boldItalic r:id="rId42"/>
    </p:embeddedFont>
    <p:embeddedFont>
      <p:font typeface="Montserrat SemiBold"/>
      <p:regular r:id="rId43"/>
      <p:bold r:id="rId44"/>
      <p:italic r:id="rId45"/>
      <p:boldItalic r:id="rId46"/>
    </p:embeddedFont>
    <p:embeddedFont>
      <p:font typeface="Inter SemiBold"/>
      <p:regular r:id="rId47"/>
      <p:bold r:id="rId48"/>
      <p:italic r:id="rId49"/>
      <p:boldItalic r:id="rId50"/>
    </p:embeddedFont>
    <p:embeddedFont>
      <p:font typeface="Montserrat"/>
      <p:regular r:id="rId51"/>
      <p:bold r:id="rId52"/>
      <p:italic r:id="rId53"/>
      <p:boldItalic r:id="rId54"/>
    </p:embeddedFont>
    <p:embeddedFont>
      <p:font typeface="JetBrains Mono Medium"/>
      <p:regular r:id="rId55"/>
      <p:bold r:id="rId56"/>
      <p:italic r:id="rId57"/>
      <p:boldItalic r:id="rId58"/>
    </p:embeddedFont>
    <p:embeddedFont>
      <p:font typeface="JetBrains Mono ExtraBold"/>
      <p:bold r:id="rId59"/>
      <p:boldItalic r:id="rId60"/>
    </p:embeddedFont>
    <p:embeddedFont>
      <p:font typeface="DM Sans ExtraBold"/>
      <p:bold r:id="rId61"/>
      <p:boldItalic r:id="rId62"/>
    </p:embeddedFont>
    <p:embeddedFont>
      <p:font typeface="JetBrains Mono Light"/>
      <p:regular r:id="rId63"/>
      <p:bold r:id="rId64"/>
      <p:italic r:id="rId65"/>
      <p:boldItalic r:id="rId66"/>
    </p:embeddedFont>
    <p:embeddedFont>
      <p:font typeface="DM Sans"/>
      <p:regular r:id="rId67"/>
      <p:bold r:id="rId68"/>
      <p:italic r:id="rId69"/>
      <p:boldItalic r:id="rId70"/>
    </p:embeddedFont>
    <p:embeddedFont>
      <p:font typeface="Inter Medium"/>
      <p:regular r:id="rId71"/>
      <p:bold r:id="rId72"/>
      <p:italic r:id="rId73"/>
      <p:boldItalic r:id="rId74"/>
    </p:embeddedFont>
    <p:embeddedFont>
      <p:font typeface="JetBrains Mono"/>
      <p:regular r:id="rId75"/>
      <p:bold r:id="rId76"/>
      <p:italic r:id="rId77"/>
      <p:boldItalic r:id="rId78"/>
    </p:embeddedFont>
    <p:embeddedFont>
      <p:font typeface="Open Sans"/>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C2FC0C7-74A2-4F8D-9355-C4211E5F309A}">
  <a:tblStyle styleId="{3C2FC0C7-74A2-4F8D-9355-C4211E5F309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ansMedium-bold.fntdata"/><Relationship Id="rId42" Type="http://schemas.openxmlformats.org/officeDocument/2006/relationships/font" Target="fonts/DMSansMedium-boldItalic.fntdata"/><Relationship Id="rId41" Type="http://schemas.openxmlformats.org/officeDocument/2006/relationships/font" Target="fonts/DMSansMedium-italic.fntdata"/><Relationship Id="rId44" Type="http://schemas.openxmlformats.org/officeDocument/2006/relationships/font" Target="fonts/MontserratSemiBold-bold.fntdata"/><Relationship Id="rId43" Type="http://schemas.openxmlformats.org/officeDocument/2006/relationships/font" Target="fonts/MontserratSemiBold-regular.fntdata"/><Relationship Id="rId46" Type="http://schemas.openxmlformats.org/officeDocument/2006/relationships/font" Target="fonts/MontserratSemiBold-boldItalic.fntdata"/><Relationship Id="rId45" Type="http://schemas.openxmlformats.org/officeDocument/2006/relationships/font" Target="fonts/MontserratSemiBold-italic.fntdata"/><Relationship Id="rId80" Type="http://schemas.openxmlformats.org/officeDocument/2006/relationships/font" Target="fonts/OpenSans-bold.fntdata"/><Relationship Id="rId82" Type="http://schemas.openxmlformats.org/officeDocument/2006/relationships/font" Target="fonts/OpenSans-boldItalic.fntdata"/><Relationship Id="rId81" Type="http://schemas.openxmlformats.org/officeDocument/2006/relationships/font" Target="fonts/Open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InterSemiBold-bold.fntdata"/><Relationship Id="rId47" Type="http://schemas.openxmlformats.org/officeDocument/2006/relationships/font" Target="fonts/InterSemiBold-regular.fntdata"/><Relationship Id="rId49" Type="http://schemas.openxmlformats.org/officeDocument/2006/relationships/font" Target="fonts/InterSemi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InterMedium-italic.fntdata"/><Relationship Id="rId72" Type="http://schemas.openxmlformats.org/officeDocument/2006/relationships/font" Target="fonts/InterMedium-bold.fntdata"/><Relationship Id="rId31" Type="http://schemas.openxmlformats.org/officeDocument/2006/relationships/font" Target="fonts/Inter-regular.fntdata"/><Relationship Id="rId75" Type="http://schemas.openxmlformats.org/officeDocument/2006/relationships/font" Target="fonts/JetBrainsMono-regular.fntdata"/><Relationship Id="rId30" Type="http://schemas.openxmlformats.org/officeDocument/2006/relationships/slide" Target="slides/slide21.xml"/><Relationship Id="rId74" Type="http://schemas.openxmlformats.org/officeDocument/2006/relationships/font" Target="fonts/InterMedium-boldItalic.fntdata"/><Relationship Id="rId33" Type="http://schemas.openxmlformats.org/officeDocument/2006/relationships/font" Target="fonts/Inter-italic.fntdata"/><Relationship Id="rId77" Type="http://schemas.openxmlformats.org/officeDocument/2006/relationships/font" Target="fonts/JetBrainsMono-italic.fntdata"/><Relationship Id="rId32" Type="http://schemas.openxmlformats.org/officeDocument/2006/relationships/font" Target="fonts/Inter-bold.fntdata"/><Relationship Id="rId76" Type="http://schemas.openxmlformats.org/officeDocument/2006/relationships/font" Target="fonts/JetBrainsMono-bold.fntdata"/><Relationship Id="rId35" Type="http://schemas.openxmlformats.org/officeDocument/2006/relationships/font" Target="fonts/JetBrainsMonoSemiBold-regular.fntdata"/><Relationship Id="rId79" Type="http://schemas.openxmlformats.org/officeDocument/2006/relationships/font" Target="fonts/OpenSans-regular.fntdata"/><Relationship Id="rId34" Type="http://schemas.openxmlformats.org/officeDocument/2006/relationships/font" Target="fonts/Inter-boldItalic.fntdata"/><Relationship Id="rId78" Type="http://schemas.openxmlformats.org/officeDocument/2006/relationships/font" Target="fonts/JetBrainsMono-boldItalic.fntdata"/><Relationship Id="rId71" Type="http://schemas.openxmlformats.org/officeDocument/2006/relationships/font" Target="fonts/InterMedium-regular.fntdata"/><Relationship Id="rId70" Type="http://schemas.openxmlformats.org/officeDocument/2006/relationships/font" Target="fonts/DMSans-boldItalic.fntdata"/><Relationship Id="rId37" Type="http://schemas.openxmlformats.org/officeDocument/2006/relationships/font" Target="fonts/JetBrainsMonoSemiBold-italic.fntdata"/><Relationship Id="rId36" Type="http://schemas.openxmlformats.org/officeDocument/2006/relationships/font" Target="fonts/JetBrainsMonoSemiBold-bold.fntdata"/><Relationship Id="rId39" Type="http://schemas.openxmlformats.org/officeDocument/2006/relationships/font" Target="fonts/DMSansMedium-regular.fntdata"/><Relationship Id="rId38" Type="http://schemas.openxmlformats.org/officeDocument/2006/relationships/font" Target="fonts/JetBrainsMonoSemiBold-boldItalic.fntdata"/><Relationship Id="rId62" Type="http://schemas.openxmlformats.org/officeDocument/2006/relationships/font" Target="fonts/DMSansExtraBold-boldItalic.fntdata"/><Relationship Id="rId61" Type="http://schemas.openxmlformats.org/officeDocument/2006/relationships/font" Target="fonts/DMSansExtraBold-bold.fntdata"/><Relationship Id="rId20" Type="http://schemas.openxmlformats.org/officeDocument/2006/relationships/slide" Target="slides/slide11.xml"/><Relationship Id="rId64" Type="http://schemas.openxmlformats.org/officeDocument/2006/relationships/font" Target="fonts/JetBrainsMonoLight-bold.fntdata"/><Relationship Id="rId63" Type="http://schemas.openxmlformats.org/officeDocument/2006/relationships/font" Target="fonts/JetBrainsMonoLight-regular.fntdata"/><Relationship Id="rId22" Type="http://schemas.openxmlformats.org/officeDocument/2006/relationships/slide" Target="slides/slide13.xml"/><Relationship Id="rId66" Type="http://schemas.openxmlformats.org/officeDocument/2006/relationships/font" Target="fonts/JetBrainsMonoLight-boldItalic.fntdata"/><Relationship Id="rId21" Type="http://schemas.openxmlformats.org/officeDocument/2006/relationships/slide" Target="slides/slide12.xml"/><Relationship Id="rId65" Type="http://schemas.openxmlformats.org/officeDocument/2006/relationships/font" Target="fonts/JetBrainsMonoLight-italic.fntdata"/><Relationship Id="rId24" Type="http://schemas.openxmlformats.org/officeDocument/2006/relationships/slide" Target="slides/slide15.xml"/><Relationship Id="rId68" Type="http://schemas.openxmlformats.org/officeDocument/2006/relationships/font" Target="fonts/DMSans-bold.fntdata"/><Relationship Id="rId23" Type="http://schemas.openxmlformats.org/officeDocument/2006/relationships/slide" Target="slides/slide14.xml"/><Relationship Id="rId67" Type="http://schemas.openxmlformats.org/officeDocument/2006/relationships/font" Target="fonts/DMSans-regular.fntdata"/><Relationship Id="rId60" Type="http://schemas.openxmlformats.org/officeDocument/2006/relationships/font" Target="fonts/JetBrainsMonoExtraBold-boldItalic.fntdata"/><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DMSans-italic.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Montserrat-regular.fntdata"/><Relationship Id="rId50" Type="http://schemas.openxmlformats.org/officeDocument/2006/relationships/font" Target="fonts/InterSemiBold-boldItalic.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2.xml"/><Relationship Id="rId55" Type="http://schemas.openxmlformats.org/officeDocument/2006/relationships/font" Target="fonts/JetBrainsMonoMedium-regular.fntdata"/><Relationship Id="rId10" Type="http://schemas.openxmlformats.org/officeDocument/2006/relationships/slide" Target="slides/slide1.xml"/><Relationship Id="rId54" Type="http://schemas.openxmlformats.org/officeDocument/2006/relationships/font" Target="fonts/Montserrat-boldItalic.fntdata"/><Relationship Id="rId13" Type="http://schemas.openxmlformats.org/officeDocument/2006/relationships/slide" Target="slides/slide4.xml"/><Relationship Id="rId57" Type="http://schemas.openxmlformats.org/officeDocument/2006/relationships/font" Target="fonts/JetBrainsMonoMedium-italic.fntdata"/><Relationship Id="rId12" Type="http://schemas.openxmlformats.org/officeDocument/2006/relationships/slide" Target="slides/slide3.xml"/><Relationship Id="rId56" Type="http://schemas.openxmlformats.org/officeDocument/2006/relationships/font" Target="fonts/JetBrainsMonoMedium-bold.fntdata"/><Relationship Id="rId15" Type="http://schemas.openxmlformats.org/officeDocument/2006/relationships/slide" Target="slides/slide6.xml"/><Relationship Id="rId59" Type="http://schemas.openxmlformats.org/officeDocument/2006/relationships/font" Target="fonts/JetBrainsMonoExtraBold-bold.fntdata"/><Relationship Id="rId14" Type="http://schemas.openxmlformats.org/officeDocument/2006/relationships/slide" Target="slides/slide5.xml"/><Relationship Id="rId58" Type="http://schemas.openxmlformats.org/officeDocument/2006/relationships/font" Target="fonts/JetBrainsMonoMedium-bold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g2ec7fba6fe0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9" name="Google Shape;2319;g2ec7fba6fe0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3" name="Shape 2533"/>
        <p:cNvGrpSpPr/>
        <p:nvPr/>
      </p:nvGrpSpPr>
      <p:grpSpPr>
        <a:xfrm>
          <a:off x="0" y="0"/>
          <a:ext cx="0" cy="0"/>
          <a:chOff x="0" y="0"/>
          <a:chExt cx="0" cy="0"/>
        </a:xfrm>
      </p:grpSpPr>
      <p:sp>
        <p:nvSpPr>
          <p:cNvPr id="2534" name="Google Shape;2534;g2892d289abf_0_1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5" name="Google Shape;2535;g2892d289abf_0_1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outlined the criteria for sellers to identify a potential HD opportunity which is outlined in this slide. We also want to be clear in pointing out that we are not trying to displace HVR! Sellers should continue to sell HVR when it’s the best fit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1" name="Shape 2541"/>
        <p:cNvGrpSpPr/>
        <p:nvPr/>
      </p:nvGrpSpPr>
      <p:grpSpPr>
        <a:xfrm>
          <a:off x="0" y="0"/>
          <a:ext cx="0" cy="0"/>
          <a:chOff x="0" y="0"/>
          <a:chExt cx="0" cy="0"/>
        </a:xfrm>
      </p:grpSpPr>
      <p:sp>
        <p:nvSpPr>
          <p:cNvPr id="2542" name="Google Shape;2542;g2892d289abf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3" name="Google Shape;2543;g2892d289abf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6" name="Shape 2546"/>
        <p:cNvGrpSpPr/>
        <p:nvPr/>
      </p:nvGrpSpPr>
      <p:grpSpPr>
        <a:xfrm>
          <a:off x="0" y="0"/>
          <a:ext cx="0" cy="0"/>
          <a:chOff x="0" y="0"/>
          <a:chExt cx="0" cy="0"/>
        </a:xfrm>
      </p:grpSpPr>
      <p:sp>
        <p:nvSpPr>
          <p:cNvPr id="2547" name="Google Shape;2547;g2892d289abf_0_5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8" name="Google Shape;2548;g2892d289abf_0_5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7" name="Shape 2557"/>
        <p:cNvGrpSpPr/>
        <p:nvPr/>
      </p:nvGrpSpPr>
      <p:grpSpPr>
        <a:xfrm>
          <a:off x="0" y="0"/>
          <a:ext cx="0" cy="0"/>
          <a:chOff x="0" y="0"/>
          <a:chExt cx="0" cy="0"/>
        </a:xfrm>
      </p:grpSpPr>
      <p:sp>
        <p:nvSpPr>
          <p:cNvPr id="2558" name="Google Shape;2558;g2f77299f69a_1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9" name="Google Shape;2559;g2f77299f69a_1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g2892d289ab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7" name="Google Shape;2567;g2892d289ab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0" name="Shape 2570"/>
        <p:cNvGrpSpPr/>
        <p:nvPr/>
      </p:nvGrpSpPr>
      <p:grpSpPr>
        <a:xfrm>
          <a:off x="0" y="0"/>
          <a:ext cx="0" cy="0"/>
          <a:chOff x="0" y="0"/>
          <a:chExt cx="0" cy="0"/>
        </a:xfrm>
      </p:grpSpPr>
      <p:sp>
        <p:nvSpPr>
          <p:cNvPr id="2571" name="Google Shape;2571;g2892d289ab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2" name="Google Shape;2572;g2892d289ab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6" name="Shape 2576"/>
        <p:cNvGrpSpPr/>
        <p:nvPr/>
      </p:nvGrpSpPr>
      <p:grpSpPr>
        <a:xfrm>
          <a:off x="0" y="0"/>
          <a:ext cx="0" cy="0"/>
          <a:chOff x="0" y="0"/>
          <a:chExt cx="0" cy="0"/>
        </a:xfrm>
      </p:grpSpPr>
      <p:sp>
        <p:nvSpPr>
          <p:cNvPr id="2577" name="Google Shape;2577;g2892d289ab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8" name="Google Shape;2578;g2892d289ab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3" name="Shape 2583"/>
        <p:cNvGrpSpPr/>
        <p:nvPr/>
      </p:nvGrpSpPr>
      <p:grpSpPr>
        <a:xfrm>
          <a:off x="0" y="0"/>
          <a:ext cx="0" cy="0"/>
          <a:chOff x="0" y="0"/>
          <a:chExt cx="0" cy="0"/>
        </a:xfrm>
      </p:grpSpPr>
      <p:sp>
        <p:nvSpPr>
          <p:cNvPr id="2584" name="Google Shape;2584;g2f77299f69a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5" name="Google Shape;2585;g2f77299f69a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8" name="Shape 2588"/>
        <p:cNvGrpSpPr/>
        <p:nvPr/>
      </p:nvGrpSpPr>
      <p:grpSpPr>
        <a:xfrm>
          <a:off x="0" y="0"/>
          <a:ext cx="0" cy="0"/>
          <a:chOff x="0" y="0"/>
          <a:chExt cx="0" cy="0"/>
        </a:xfrm>
      </p:grpSpPr>
      <p:sp>
        <p:nvSpPr>
          <p:cNvPr id="2589" name="Google Shape;2589;g2f77299f69a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0" name="Google Shape;2590;g2f77299f69a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5" name="Shape 2595"/>
        <p:cNvGrpSpPr/>
        <p:nvPr/>
      </p:nvGrpSpPr>
      <p:grpSpPr>
        <a:xfrm>
          <a:off x="0" y="0"/>
          <a:ext cx="0" cy="0"/>
          <a:chOff x="0" y="0"/>
          <a:chExt cx="0" cy="0"/>
        </a:xfrm>
      </p:grpSpPr>
      <p:sp>
        <p:nvSpPr>
          <p:cNvPr id="2596" name="Google Shape;2596;g2fbbc4b7a57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7" name="Google Shape;2597;g2fbbc4b7a57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2" name="Shape 2322"/>
        <p:cNvGrpSpPr/>
        <p:nvPr/>
      </p:nvGrpSpPr>
      <p:grpSpPr>
        <a:xfrm>
          <a:off x="0" y="0"/>
          <a:ext cx="0" cy="0"/>
          <a:chOff x="0" y="0"/>
          <a:chExt cx="0" cy="0"/>
        </a:xfrm>
      </p:grpSpPr>
      <p:sp>
        <p:nvSpPr>
          <p:cNvPr id="2323" name="Google Shape;2323;g2f5b6bdc13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4" name="Google Shape;2324;g2f5b6bdc13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g2f47456a98c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5" name="Google Shape;2615;g2f47456a98c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Paul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3" name="Shape 2643"/>
        <p:cNvGrpSpPr/>
        <p:nvPr/>
      </p:nvGrpSpPr>
      <p:grpSpPr>
        <a:xfrm>
          <a:off x="0" y="0"/>
          <a:ext cx="0" cy="0"/>
          <a:chOff x="0" y="0"/>
          <a:chExt cx="0" cy="0"/>
        </a:xfrm>
      </p:grpSpPr>
      <p:sp>
        <p:nvSpPr>
          <p:cNvPr id="2644" name="Google Shape;2644;g2f77299f69a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5" name="Google Shape;2645;g2f77299f69a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g2f5b6bdc13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2" name="Google Shape;2342;g2f5b6bdc13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5" name="Shape 2355"/>
        <p:cNvGrpSpPr/>
        <p:nvPr/>
      </p:nvGrpSpPr>
      <p:grpSpPr>
        <a:xfrm>
          <a:off x="0" y="0"/>
          <a:ext cx="0" cy="0"/>
          <a:chOff x="0" y="0"/>
          <a:chExt cx="0" cy="0"/>
        </a:xfrm>
      </p:grpSpPr>
      <p:sp>
        <p:nvSpPr>
          <p:cNvPr id="2356" name="Google Shape;2356;g2892d289abf_0_3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7" name="Google Shape;2357;g2892d289abf_0_3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Hybrid is a new option for deployment.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Fivetran can be deployed as SaaS, which is the original Fivetran offering we are all familiar with. Fivetran can also be self-hosted which is the HVR technology.</a:t>
            </a:r>
            <a:r>
              <a:rPr lang="en"/>
              <a:t> And finally, Fivetran supports hybrid deployments where some pipelines can be hosted in a customer’s secure environment to meet security requirements while still enabling the robust platform benefits associated with the SaaS deployment model.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g2f40fd90392_0_9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7" name="Google Shape;2407;g2f40fd90392_0_9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Hybrid is a new option for deployment.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Fivetran can be deployed as SaaS, which is the original Fivetran offering we are all familiar with. Fivetran can also be self-hosted which is the HVR technology.</a:t>
            </a:r>
            <a:r>
              <a:rPr lang="en"/>
              <a:t> And finally, Fivetran supports hybrid deployments where some pipelines can be hosted in a customer’s secure environment to meet security requirements while still enabling the robust platform benefits associated with the SaaS deployment model.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1" name="Shape 2481"/>
        <p:cNvGrpSpPr/>
        <p:nvPr/>
      </p:nvGrpSpPr>
      <p:grpSpPr>
        <a:xfrm>
          <a:off x="0" y="0"/>
          <a:ext cx="0" cy="0"/>
          <a:chOff x="0" y="0"/>
          <a:chExt cx="0" cy="0"/>
        </a:xfrm>
      </p:grpSpPr>
      <p:sp>
        <p:nvSpPr>
          <p:cNvPr id="2482" name="Google Shape;2482;g2fbbc4b7a57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3" name="Google Shape;2483;g2fbbc4b7a57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50">
                <a:solidFill>
                  <a:schemeClr val="dk1"/>
                </a:solidFill>
              </a:rPr>
              <a:t>With Fivetran, you can “Move your data wherever and however it exists”</a:t>
            </a:r>
            <a:endParaRPr sz="1050">
              <a:solidFill>
                <a:schemeClr val="dk1"/>
              </a:solidFill>
            </a:endParaRPr>
          </a:p>
          <a:p>
            <a:pPr indent="-295275" lvl="1" marL="457200" rtl="0" algn="l">
              <a:lnSpc>
                <a:spcPct val="115000"/>
              </a:lnSpc>
              <a:spcBef>
                <a:spcPts val="1200"/>
              </a:spcBef>
              <a:spcAft>
                <a:spcPts val="0"/>
              </a:spcAft>
              <a:buClr>
                <a:schemeClr val="dk1"/>
              </a:buClr>
              <a:buSzPts val="1050"/>
              <a:buChar char="○"/>
            </a:pPr>
            <a:r>
              <a:rPr lang="en" sz="1050">
                <a:solidFill>
                  <a:schemeClr val="dk1"/>
                </a:solidFill>
              </a:rPr>
              <a:t>From cloud, on-prem, saas applications, legacy db, and even edge systems – like factories, ships, or the international space station</a:t>
            </a:r>
            <a:endParaRPr sz="1050">
              <a:solidFill>
                <a:schemeClr val="dk1"/>
              </a:solidFill>
            </a:endParaRPr>
          </a:p>
          <a:p>
            <a:pPr indent="-295275" lvl="1" marL="457200" rtl="0" algn="l">
              <a:lnSpc>
                <a:spcPct val="115000"/>
              </a:lnSpc>
              <a:spcBef>
                <a:spcPts val="0"/>
              </a:spcBef>
              <a:spcAft>
                <a:spcPts val="0"/>
              </a:spcAft>
              <a:buClr>
                <a:schemeClr val="dk1"/>
              </a:buClr>
              <a:buSzPts val="1050"/>
              <a:buChar char="○"/>
            </a:pPr>
            <a:r>
              <a:rPr lang="en" sz="1050">
                <a:solidFill>
                  <a:schemeClr val="dk1"/>
                </a:solidFill>
              </a:rPr>
              <a:t>You can simultaneously deploy your workloads in our managed service, hybrid deployments, and on-prem, in any geography you need</a:t>
            </a:r>
            <a:endParaRPr sz="1050">
              <a:solidFill>
                <a:schemeClr val="dk1"/>
              </a:solidFill>
            </a:endParaRPr>
          </a:p>
          <a:p>
            <a:pPr indent="0" lvl="0" marL="0" rtl="0" algn="l">
              <a:lnSpc>
                <a:spcPct val="115000"/>
              </a:lnSpc>
              <a:spcBef>
                <a:spcPts val="1200"/>
              </a:spcBef>
              <a:spcAft>
                <a:spcPts val="0"/>
              </a:spcAft>
              <a:buNone/>
            </a:pPr>
            <a:r>
              <a:rPr lang="en" sz="1050">
                <a:solidFill>
                  <a:schemeClr val="dk1"/>
                </a:solidFill>
              </a:rPr>
              <a:t>Fivetran is the single platform you need to securely move all of your data wherever or however it exists for all industries - HLS, FinServ, Government, Manufacturing, Consumer Goods, and beyond</a:t>
            </a:r>
            <a:endParaRPr sz="105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050">
              <a:solidFill>
                <a:schemeClr val="dk1"/>
              </a:solidFill>
            </a:endParaRPr>
          </a:p>
          <a:p>
            <a:pPr indent="0" lvl="0" marL="0" rtl="0" algn="l">
              <a:lnSpc>
                <a:spcPct val="115000"/>
              </a:lnSpc>
              <a:spcBef>
                <a:spcPts val="1200"/>
              </a:spcBef>
              <a:spcAft>
                <a:spcPts val="0"/>
              </a:spcAft>
              <a:buNone/>
            </a:pPr>
            <a:r>
              <a:t/>
            </a:r>
            <a:endParaRPr sz="1050">
              <a:solidFill>
                <a:schemeClr val="dk1"/>
              </a:solidFill>
            </a:endParaRPr>
          </a:p>
          <a:p>
            <a:pPr indent="0" lvl="0" marL="0" rtl="0" algn="l">
              <a:lnSpc>
                <a:spcPct val="115000"/>
              </a:lnSpc>
              <a:spcBef>
                <a:spcPts val="1200"/>
              </a:spcBef>
              <a:spcAft>
                <a:spcPts val="0"/>
              </a:spcAft>
              <a:buNone/>
            </a:pPr>
            <a:r>
              <a:t/>
            </a:r>
            <a:endParaRPr sz="1050">
              <a:solidFill>
                <a:schemeClr val="dk1"/>
              </a:solidFill>
              <a:highlight>
                <a:schemeClr val="lt1"/>
              </a:highlight>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9" name="Shape 2489"/>
        <p:cNvGrpSpPr/>
        <p:nvPr/>
      </p:nvGrpSpPr>
      <p:grpSpPr>
        <a:xfrm>
          <a:off x="0" y="0"/>
          <a:ext cx="0" cy="0"/>
          <a:chOff x="0" y="0"/>
          <a:chExt cx="0" cy="0"/>
        </a:xfrm>
      </p:grpSpPr>
      <p:sp>
        <p:nvSpPr>
          <p:cNvPr id="2490" name="Google Shape;2490;g2892d289abf_0_1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1" name="Google Shape;2491;g2892d289abf_0_1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g2892d289abf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2892d289abf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2" name="Shape 2502"/>
        <p:cNvGrpSpPr/>
        <p:nvPr/>
      </p:nvGrpSpPr>
      <p:grpSpPr>
        <a:xfrm>
          <a:off x="0" y="0"/>
          <a:ext cx="0" cy="0"/>
          <a:chOff x="0" y="0"/>
          <a:chExt cx="0" cy="0"/>
        </a:xfrm>
      </p:grpSpPr>
      <p:sp>
        <p:nvSpPr>
          <p:cNvPr id="2503" name="Google Shape;2503;g2892d289ab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4" name="Google Shape;2504;g2892d289ab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Meera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rapidly expanding the sources and destinations we can support with this model. For now we can support…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0.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0.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39.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 Id="rId3" Type="http://schemas.openxmlformats.org/officeDocument/2006/relationships/image" Target="../media/image18.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 Id="rId3" Type="http://schemas.openxmlformats.org/officeDocument/2006/relationships/image" Target="../media/image18.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18.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 Id="rId3" Type="http://schemas.openxmlformats.org/officeDocument/2006/relationships/image" Target="../media/image18.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18.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 Id="rId3" Type="http://schemas.openxmlformats.org/officeDocument/2006/relationships/image" Target="../media/image45.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 Id="rId3" Type="http://schemas.openxmlformats.org/officeDocument/2006/relationships/image" Target="../media/image53.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 Id="rId3" Type="http://schemas.openxmlformats.org/officeDocument/2006/relationships/image" Target="../media/image53.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 Id="rId3" Type="http://schemas.openxmlformats.org/officeDocument/2006/relationships/image" Target="../media/image5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4.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9.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Split">
  <p:cSld name="TITLE_8_2_3">
    <p:spTree>
      <p:nvGrpSpPr>
        <p:cNvPr id="921" name="Shape 921"/>
        <p:cNvGrpSpPr/>
        <p:nvPr/>
      </p:nvGrpSpPr>
      <p:grpSpPr>
        <a:xfrm>
          <a:off x="0" y="0"/>
          <a:ext cx="0" cy="0"/>
          <a:chOff x="0" y="0"/>
          <a:chExt cx="0" cy="0"/>
        </a:xfrm>
      </p:grpSpPr>
      <p:sp>
        <p:nvSpPr>
          <p:cNvPr id="922" name="Google Shape;922;p103"/>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23" name="Google Shape;923;p103"/>
          <p:cNvSpPr txBox="1"/>
          <p:nvPr>
            <p:ph type="title"/>
          </p:nvPr>
        </p:nvSpPr>
        <p:spPr>
          <a:xfrm>
            <a:off x="5146278" y="572653"/>
            <a:ext cx="33846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924" name="Google Shape;924;p103"/>
          <p:cNvSpPr txBox="1"/>
          <p:nvPr>
            <p:ph idx="1" type="subTitle"/>
          </p:nvPr>
        </p:nvSpPr>
        <p:spPr>
          <a:xfrm>
            <a:off x="5159402" y="2970900"/>
            <a:ext cx="33846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925" name="Google Shape;925;p103"/>
          <p:cNvSpPr txBox="1"/>
          <p:nvPr>
            <p:ph idx="2" type="title"/>
          </p:nvPr>
        </p:nvSpPr>
        <p:spPr>
          <a:xfrm>
            <a:off x="585677" y="572653"/>
            <a:ext cx="34155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926" name="Google Shape;926;p103"/>
          <p:cNvSpPr txBox="1"/>
          <p:nvPr>
            <p:ph idx="3" type="subTitle"/>
          </p:nvPr>
        </p:nvSpPr>
        <p:spPr>
          <a:xfrm>
            <a:off x="572572" y="2970900"/>
            <a:ext cx="34155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927" name="Google Shape;927;p10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28" name="Google Shape;928;p10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929" name="Google Shape;929;p103"/>
          <p:cNvCxnSpPr/>
          <p:nvPr/>
        </p:nvCxnSpPr>
        <p:spPr>
          <a:xfrm>
            <a:off x="958371" y="2692491"/>
            <a:ext cx="2657100" cy="0"/>
          </a:xfrm>
          <a:prstGeom prst="straightConnector1">
            <a:avLst/>
          </a:prstGeom>
          <a:noFill/>
          <a:ln cap="flat" cmpd="sng" w="114300">
            <a:solidFill>
              <a:schemeClr val="accent2"/>
            </a:solidFill>
            <a:prstDash val="solid"/>
            <a:round/>
            <a:headEnd len="med" w="med" type="none"/>
            <a:tailEnd len="med" w="med" type="none"/>
          </a:ln>
        </p:spPr>
      </p:cxnSp>
      <p:cxnSp>
        <p:nvCxnSpPr>
          <p:cNvPr id="930" name="Google Shape;930;p103"/>
          <p:cNvCxnSpPr/>
          <p:nvPr/>
        </p:nvCxnSpPr>
        <p:spPr>
          <a:xfrm>
            <a:off x="5516619" y="2692491"/>
            <a:ext cx="26571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 Split">
  <p:cSld name="TITLE_8_2_3_1">
    <p:spTree>
      <p:nvGrpSpPr>
        <p:cNvPr id="931" name="Shape 931"/>
        <p:cNvGrpSpPr/>
        <p:nvPr/>
      </p:nvGrpSpPr>
      <p:grpSpPr>
        <a:xfrm>
          <a:off x="0" y="0"/>
          <a:ext cx="0" cy="0"/>
          <a:chOff x="0" y="0"/>
          <a:chExt cx="0" cy="0"/>
        </a:xfrm>
      </p:grpSpPr>
      <p:sp>
        <p:nvSpPr>
          <p:cNvPr id="932" name="Google Shape;932;p104"/>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33" name="Google Shape;933;p104"/>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934" name="Google Shape;934;p104"/>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35" name="Google Shape;935;p104"/>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936" name="Google Shape;936;p10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937" name="Google Shape;937;p10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38" name="Google Shape;938;p104"/>
          <p:cNvSpPr txBox="1"/>
          <p:nvPr>
            <p:ph idx="3" type="subTitle"/>
          </p:nvPr>
        </p:nvSpPr>
        <p:spPr>
          <a:xfrm>
            <a:off x="5062251" y="132210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939" name="Google Shape;939;p104"/>
          <p:cNvSpPr txBox="1"/>
          <p:nvPr>
            <p:ph idx="4" type="subTitle"/>
          </p:nvPr>
        </p:nvSpPr>
        <p:spPr>
          <a:xfrm>
            <a:off x="5062251" y="1660884"/>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940" name="Google Shape;940;p104"/>
          <p:cNvSpPr txBox="1"/>
          <p:nvPr>
            <p:ph idx="5" type="subTitle"/>
          </p:nvPr>
        </p:nvSpPr>
        <p:spPr>
          <a:xfrm>
            <a:off x="6967632" y="132210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941" name="Google Shape;941;p104"/>
          <p:cNvSpPr txBox="1"/>
          <p:nvPr>
            <p:ph idx="6" type="subTitle"/>
          </p:nvPr>
        </p:nvSpPr>
        <p:spPr>
          <a:xfrm>
            <a:off x="6967632" y="1660884"/>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942" name="Google Shape;942;p104"/>
          <p:cNvSpPr txBox="1"/>
          <p:nvPr>
            <p:ph idx="7" type="subTitle"/>
          </p:nvPr>
        </p:nvSpPr>
        <p:spPr>
          <a:xfrm>
            <a:off x="5062251" y="310087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943" name="Google Shape;943;p104"/>
          <p:cNvSpPr txBox="1"/>
          <p:nvPr>
            <p:ph idx="8" type="subTitle"/>
          </p:nvPr>
        </p:nvSpPr>
        <p:spPr>
          <a:xfrm>
            <a:off x="5062251" y="3439655"/>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944" name="Google Shape;944;p104"/>
          <p:cNvSpPr txBox="1"/>
          <p:nvPr>
            <p:ph idx="9" type="subTitle"/>
          </p:nvPr>
        </p:nvSpPr>
        <p:spPr>
          <a:xfrm>
            <a:off x="6967632" y="310087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945" name="Google Shape;945;p104"/>
          <p:cNvSpPr txBox="1"/>
          <p:nvPr>
            <p:ph idx="13" type="subTitle"/>
          </p:nvPr>
        </p:nvSpPr>
        <p:spPr>
          <a:xfrm>
            <a:off x="6967632" y="3439655"/>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
  <p:cSld name="TITLE_8_2_2">
    <p:spTree>
      <p:nvGrpSpPr>
        <p:cNvPr id="946" name="Shape 946"/>
        <p:cNvGrpSpPr/>
        <p:nvPr/>
      </p:nvGrpSpPr>
      <p:grpSpPr>
        <a:xfrm>
          <a:off x="0" y="0"/>
          <a:ext cx="0" cy="0"/>
          <a:chOff x="0" y="0"/>
          <a:chExt cx="0" cy="0"/>
        </a:xfrm>
      </p:grpSpPr>
      <p:pic>
        <p:nvPicPr>
          <p:cNvPr id="947" name="Google Shape;947;p10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48" name="Google Shape;948;p10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p:cSld name="TITLE_8_2_2_2">
    <p:spTree>
      <p:nvGrpSpPr>
        <p:cNvPr id="949" name="Shape 949"/>
        <p:cNvGrpSpPr/>
        <p:nvPr/>
      </p:nvGrpSpPr>
      <p:grpSpPr>
        <a:xfrm>
          <a:off x="0" y="0"/>
          <a:ext cx="0" cy="0"/>
          <a:chOff x="0" y="0"/>
          <a:chExt cx="0" cy="0"/>
        </a:xfrm>
      </p:grpSpPr>
      <p:sp>
        <p:nvSpPr>
          <p:cNvPr id="950" name="Google Shape;950;p106"/>
          <p:cNvSpPr txBox="1"/>
          <p:nvPr>
            <p:ph idx="1" type="body"/>
          </p:nvPr>
        </p:nvSpPr>
        <p:spPr>
          <a:xfrm>
            <a:off x="3511295"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51" name="Google Shape;951;p106"/>
          <p:cNvSpPr txBox="1"/>
          <p:nvPr>
            <p:ph idx="2" type="body"/>
          </p:nvPr>
        </p:nvSpPr>
        <p:spPr>
          <a:xfrm>
            <a:off x="6315401"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52" name="Google Shape;952;p106"/>
          <p:cNvSpPr txBox="1"/>
          <p:nvPr>
            <p:ph idx="3" type="body"/>
          </p:nvPr>
        </p:nvSpPr>
        <p:spPr>
          <a:xfrm>
            <a:off x="3511295"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53" name="Google Shape;953;p106"/>
          <p:cNvSpPr txBox="1"/>
          <p:nvPr>
            <p:ph idx="4" type="body"/>
          </p:nvPr>
        </p:nvSpPr>
        <p:spPr>
          <a:xfrm>
            <a:off x="6315401"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54" name="Google Shape;954;p106"/>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955" name="Google Shape;955;p106"/>
          <p:cNvSpPr txBox="1"/>
          <p:nvPr>
            <p:ph idx="5" type="subTitle"/>
          </p:nvPr>
        </p:nvSpPr>
        <p:spPr>
          <a:xfrm>
            <a:off x="3517294"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956" name="Google Shape;956;p106"/>
          <p:cNvSpPr txBox="1"/>
          <p:nvPr>
            <p:ph idx="6" type="subTitle"/>
          </p:nvPr>
        </p:nvSpPr>
        <p:spPr>
          <a:xfrm>
            <a:off x="6315410"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957" name="Google Shape;957;p106"/>
          <p:cNvSpPr txBox="1"/>
          <p:nvPr>
            <p:ph idx="7" type="subTitle"/>
          </p:nvPr>
        </p:nvSpPr>
        <p:spPr>
          <a:xfrm>
            <a:off x="3517294"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958" name="Google Shape;958;p106"/>
          <p:cNvSpPr txBox="1"/>
          <p:nvPr>
            <p:ph idx="8" type="subTitle"/>
          </p:nvPr>
        </p:nvSpPr>
        <p:spPr>
          <a:xfrm>
            <a:off x="6315410"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pic>
        <p:nvPicPr>
          <p:cNvPr id="959" name="Google Shape;959;p10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60" name="Google Shape;960;p10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Icons">
  <p:cSld name="TITLE_8_2_2_2_1">
    <p:spTree>
      <p:nvGrpSpPr>
        <p:cNvPr id="961" name="Shape 961"/>
        <p:cNvGrpSpPr/>
        <p:nvPr/>
      </p:nvGrpSpPr>
      <p:grpSpPr>
        <a:xfrm>
          <a:off x="0" y="0"/>
          <a:ext cx="0" cy="0"/>
          <a:chOff x="0" y="0"/>
          <a:chExt cx="0" cy="0"/>
        </a:xfrm>
      </p:grpSpPr>
      <p:sp>
        <p:nvSpPr>
          <p:cNvPr id="962" name="Google Shape;962;p107"/>
          <p:cNvSpPr txBox="1"/>
          <p:nvPr>
            <p:ph idx="1" type="body"/>
          </p:nvPr>
        </p:nvSpPr>
        <p:spPr>
          <a:xfrm>
            <a:off x="3511295"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63" name="Google Shape;963;p107"/>
          <p:cNvSpPr txBox="1"/>
          <p:nvPr>
            <p:ph idx="2" type="body"/>
          </p:nvPr>
        </p:nvSpPr>
        <p:spPr>
          <a:xfrm>
            <a:off x="6254143"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64" name="Google Shape;964;p107"/>
          <p:cNvSpPr txBox="1"/>
          <p:nvPr>
            <p:ph idx="3" type="body"/>
          </p:nvPr>
        </p:nvSpPr>
        <p:spPr>
          <a:xfrm>
            <a:off x="3511295"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65" name="Google Shape;965;p107"/>
          <p:cNvSpPr txBox="1"/>
          <p:nvPr>
            <p:ph idx="4" type="body"/>
          </p:nvPr>
        </p:nvSpPr>
        <p:spPr>
          <a:xfrm>
            <a:off x="6254143"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66" name="Google Shape;966;p107"/>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pic>
        <p:nvPicPr>
          <p:cNvPr id="967" name="Google Shape;967;p10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68" name="Google Shape;968;p10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6">
  <p:cSld name="TITLE_8_2_2_2_1_1">
    <p:spTree>
      <p:nvGrpSpPr>
        <p:cNvPr id="969" name="Shape 969"/>
        <p:cNvGrpSpPr/>
        <p:nvPr/>
      </p:nvGrpSpPr>
      <p:grpSpPr>
        <a:xfrm>
          <a:off x="0" y="0"/>
          <a:ext cx="0" cy="0"/>
          <a:chOff x="0" y="0"/>
          <a:chExt cx="0" cy="0"/>
        </a:xfrm>
      </p:grpSpPr>
      <p:pic>
        <p:nvPicPr>
          <p:cNvPr id="970" name="Google Shape;970;p10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71" name="Google Shape;971;p10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972" name="Google Shape;972;p108"/>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973" name="Google Shape;973;p108"/>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974" name="Google Shape;974;p108"/>
          <p:cNvSpPr txBox="1"/>
          <p:nvPr>
            <p:ph idx="2" type="subTitle"/>
          </p:nvPr>
        </p:nvSpPr>
        <p:spPr>
          <a:xfrm>
            <a:off x="330263"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975" name="Google Shape;975;p108"/>
          <p:cNvSpPr txBox="1"/>
          <p:nvPr>
            <p:ph idx="3" type="subTitle"/>
          </p:nvPr>
        </p:nvSpPr>
        <p:spPr>
          <a:xfrm>
            <a:off x="330263"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976" name="Google Shape;976;p108"/>
          <p:cNvSpPr txBox="1"/>
          <p:nvPr>
            <p:ph idx="4" type="subTitle"/>
          </p:nvPr>
        </p:nvSpPr>
        <p:spPr>
          <a:xfrm>
            <a:off x="3248205"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977" name="Google Shape;977;p108"/>
          <p:cNvSpPr txBox="1"/>
          <p:nvPr>
            <p:ph idx="5" type="subTitle"/>
          </p:nvPr>
        </p:nvSpPr>
        <p:spPr>
          <a:xfrm>
            <a:off x="3248205"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978" name="Google Shape;978;p108"/>
          <p:cNvSpPr txBox="1"/>
          <p:nvPr>
            <p:ph idx="6" type="subTitle"/>
          </p:nvPr>
        </p:nvSpPr>
        <p:spPr>
          <a:xfrm>
            <a:off x="6166146"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979" name="Google Shape;979;p108"/>
          <p:cNvSpPr txBox="1"/>
          <p:nvPr>
            <p:ph idx="7" type="subTitle"/>
          </p:nvPr>
        </p:nvSpPr>
        <p:spPr>
          <a:xfrm>
            <a:off x="6166146"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980" name="Google Shape;980;p108"/>
          <p:cNvSpPr txBox="1"/>
          <p:nvPr>
            <p:ph idx="8" type="subTitle"/>
          </p:nvPr>
        </p:nvSpPr>
        <p:spPr>
          <a:xfrm>
            <a:off x="330263"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981" name="Google Shape;981;p108"/>
          <p:cNvSpPr txBox="1"/>
          <p:nvPr>
            <p:ph idx="9" type="subTitle"/>
          </p:nvPr>
        </p:nvSpPr>
        <p:spPr>
          <a:xfrm>
            <a:off x="330263"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
        <p:nvSpPr>
          <p:cNvPr id="982" name="Google Shape;982;p108"/>
          <p:cNvSpPr txBox="1"/>
          <p:nvPr>
            <p:ph idx="13" type="subTitle"/>
          </p:nvPr>
        </p:nvSpPr>
        <p:spPr>
          <a:xfrm>
            <a:off x="3248205"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983" name="Google Shape;983;p108"/>
          <p:cNvSpPr txBox="1"/>
          <p:nvPr>
            <p:ph idx="14" type="subTitle"/>
          </p:nvPr>
        </p:nvSpPr>
        <p:spPr>
          <a:xfrm>
            <a:off x="3248205"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
        <p:nvSpPr>
          <p:cNvPr id="984" name="Google Shape;984;p108"/>
          <p:cNvSpPr txBox="1"/>
          <p:nvPr>
            <p:ph idx="15" type="subTitle"/>
          </p:nvPr>
        </p:nvSpPr>
        <p:spPr>
          <a:xfrm>
            <a:off x="6166146"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985" name="Google Shape;985;p108"/>
          <p:cNvSpPr txBox="1"/>
          <p:nvPr>
            <p:ph idx="16" type="subTitle"/>
          </p:nvPr>
        </p:nvSpPr>
        <p:spPr>
          <a:xfrm>
            <a:off x="6166146"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p:cSld name="TITLE_8_2_2_2_1_1_1">
    <p:spTree>
      <p:nvGrpSpPr>
        <p:cNvPr id="986" name="Shape 986"/>
        <p:cNvGrpSpPr/>
        <p:nvPr/>
      </p:nvGrpSpPr>
      <p:grpSpPr>
        <a:xfrm>
          <a:off x="0" y="0"/>
          <a:ext cx="0" cy="0"/>
          <a:chOff x="0" y="0"/>
          <a:chExt cx="0" cy="0"/>
        </a:xfrm>
      </p:grpSpPr>
      <p:pic>
        <p:nvPicPr>
          <p:cNvPr id="987" name="Google Shape;987;p10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88" name="Google Shape;988;p10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989" name="Google Shape;989;p109"/>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990" name="Google Shape;990;p109"/>
          <p:cNvSpPr txBox="1"/>
          <p:nvPr>
            <p:ph idx="1" type="subTitle"/>
          </p:nvPr>
        </p:nvSpPr>
        <p:spPr>
          <a:xfrm>
            <a:off x="570013"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991" name="Google Shape;991;p109"/>
          <p:cNvSpPr txBox="1"/>
          <p:nvPr>
            <p:ph idx="2" type="subTitle"/>
          </p:nvPr>
        </p:nvSpPr>
        <p:spPr>
          <a:xfrm>
            <a:off x="570013"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992" name="Google Shape;992;p109"/>
          <p:cNvSpPr txBox="1"/>
          <p:nvPr>
            <p:ph idx="3" type="subTitle"/>
          </p:nvPr>
        </p:nvSpPr>
        <p:spPr>
          <a:xfrm>
            <a:off x="3314145"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993" name="Google Shape;993;p109"/>
          <p:cNvSpPr txBox="1"/>
          <p:nvPr>
            <p:ph idx="4" type="subTitle"/>
          </p:nvPr>
        </p:nvSpPr>
        <p:spPr>
          <a:xfrm>
            <a:off x="3314145"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994" name="Google Shape;994;p109"/>
          <p:cNvSpPr txBox="1"/>
          <p:nvPr>
            <p:ph idx="5" type="subTitle"/>
          </p:nvPr>
        </p:nvSpPr>
        <p:spPr>
          <a:xfrm>
            <a:off x="6058277"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995" name="Google Shape;995;p109"/>
          <p:cNvSpPr txBox="1"/>
          <p:nvPr>
            <p:ph idx="6" type="subTitle"/>
          </p:nvPr>
        </p:nvSpPr>
        <p:spPr>
          <a:xfrm>
            <a:off x="6058277"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heckilst">
  <p:cSld name="TITLE_8_2_2_2_1_1_1_2">
    <p:spTree>
      <p:nvGrpSpPr>
        <p:cNvPr id="996" name="Shape 996"/>
        <p:cNvGrpSpPr/>
        <p:nvPr/>
      </p:nvGrpSpPr>
      <p:grpSpPr>
        <a:xfrm>
          <a:off x="0" y="0"/>
          <a:ext cx="0" cy="0"/>
          <a:chOff x="0" y="0"/>
          <a:chExt cx="0" cy="0"/>
        </a:xfrm>
      </p:grpSpPr>
      <p:pic>
        <p:nvPicPr>
          <p:cNvPr id="997" name="Google Shape;997;p11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98" name="Google Shape;998;p11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999" name="Google Shape;999;p110"/>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1000" name="Google Shape;1000;p110"/>
          <p:cNvSpPr/>
          <p:nvPr/>
        </p:nvSpPr>
        <p:spPr>
          <a:xfrm>
            <a:off x="3497366" y="1843238"/>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001" name="Google Shape;1001;p110"/>
          <p:cNvSpPr/>
          <p:nvPr/>
        </p:nvSpPr>
        <p:spPr>
          <a:xfrm>
            <a:off x="3497366" y="1382663"/>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002" name="Google Shape;1002;p110"/>
          <p:cNvSpPr/>
          <p:nvPr/>
        </p:nvSpPr>
        <p:spPr>
          <a:xfrm>
            <a:off x="3497366" y="3783844"/>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003" name="Google Shape;1003;p110"/>
          <p:cNvSpPr txBox="1"/>
          <p:nvPr>
            <p:ph idx="2" type="title"/>
          </p:nvPr>
        </p:nvSpPr>
        <p:spPr>
          <a:xfrm>
            <a:off x="3585386"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004" name="Google Shape;1004;p110"/>
          <p:cNvSpPr txBox="1"/>
          <p:nvPr>
            <p:ph idx="3" type="title"/>
          </p:nvPr>
        </p:nvSpPr>
        <p:spPr>
          <a:xfrm>
            <a:off x="3585386"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005" name="Google Shape;1005;p110"/>
          <p:cNvSpPr/>
          <p:nvPr/>
        </p:nvSpPr>
        <p:spPr>
          <a:xfrm>
            <a:off x="6140644" y="1843238"/>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006" name="Google Shape;1006;p110"/>
          <p:cNvSpPr/>
          <p:nvPr/>
        </p:nvSpPr>
        <p:spPr>
          <a:xfrm>
            <a:off x="6140644" y="1382663"/>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007" name="Google Shape;1007;p110"/>
          <p:cNvSpPr/>
          <p:nvPr/>
        </p:nvSpPr>
        <p:spPr>
          <a:xfrm>
            <a:off x="6140644" y="3783844"/>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008" name="Google Shape;1008;p110"/>
          <p:cNvSpPr txBox="1"/>
          <p:nvPr>
            <p:ph idx="4" type="title"/>
          </p:nvPr>
        </p:nvSpPr>
        <p:spPr>
          <a:xfrm>
            <a:off x="6228665"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009" name="Google Shape;1009;p110"/>
          <p:cNvSpPr txBox="1"/>
          <p:nvPr>
            <p:ph idx="5" type="title"/>
          </p:nvPr>
        </p:nvSpPr>
        <p:spPr>
          <a:xfrm>
            <a:off x="6228665"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010" name="Google Shape;1010;p110"/>
          <p:cNvSpPr/>
          <p:nvPr/>
        </p:nvSpPr>
        <p:spPr>
          <a:xfrm>
            <a:off x="854087" y="1843247"/>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011" name="Google Shape;1011;p110"/>
          <p:cNvSpPr/>
          <p:nvPr/>
        </p:nvSpPr>
        <p:spPr>
          <a:xfrm>
            <a:off x="854087" y="1382672"/>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012" name="Google Shape;1012;p110"/>
          <p:cNvSpPr/>
          <p:nvPr/>
        </p:nvSpPr>
        <p:spPr>
          <a:xfrm>
            <a:off x="854087" y="3783853"/>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013" name="Google Shape;1013;p110"/>
          <p:cNvSpPr txBox="1"/>
          <p:nvPr>
            <p:ph idx="6" type="title"/>
          </p:nvPr>
        </p:nvSpPr>
        <p:spPr>
          <a:xfrm>
            <a:off x="942107" y="14200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014" name="Google Shape;1014;p110"/>
          <p:cNvSpPr txBox="1"/>
          <p:nvPr>
            <p:ph idx="7" type="title"/>
          </p:nvPr>
        </p:nvSpPr>
        <p:spPr>
          <a:xfrm>
            <a:off x="942107" y="38212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015" name="Google Shape;1015;p110"/>
          <p:cNvSpPr txBox="1"/>
          <p:nvPr>
            <p:ph idx="1" type="body"/>
          </p:nvPr>
        </p:nvSpPr>
        <p:spPr>
          <a:xfrm>
            <a:off x="1023819" y="199989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016" name="Google Shape;1016;p110"/>
          <p:cNvSpPr txBox="1"/>
          <p:nvPr>
            <p:ph idx="8" type="body"/>
          </p:nvPr>
        </p:nvSpPr>
        <p:spPr>
          <a:xfrm>
            <a:off x="3662383"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017" name="Google Shape;1017;p110"/>
          <p:cNvSpPr txBox="1"/>
          <p:nvPr>
            <p:ph idx="9" type="body"/>
          </p:nvPr>
        </p:nvSpPr>
        <p:spPr>
          <a:xfrm>
            <a:off x="6300946"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
    <p:spTree>
      <p:nvGrpSpPr>
        <p:cNvPr id="1018" name="Shape 1018"/>
        <p:cNvGrpSpPr/>
        <p:nvPr/>
      </p:nvGrpSpPr>
      <p:grpSpPr>
        <a:xfrm>
          <a:off x="0" y="0"/>
          <a:ext cx="0" cy="0"/>
          <a:chOff x="0" y="0"/>
          <a:chExt cx="0" cy="0"/>
        </a:xfrm>
      </p:grpSpPr>
      <p:sp>
        <p:nvSpPr>
          <p:cNvPr id="1019" name="Google Shape;1019;p111"/>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1020" name="Google Shape;1020;p11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021" name="Google Shape;1021;p11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022" name="Google Shape;1022;p111"/>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023" name="Google Shape;1023;p111"/>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024" name="Google Shape;1024;p111"/>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025" name="Google Shape;1025;p111"/>
          <p:cNvSpPr txBox="1"/>
          <p:nvPr>
            <p:ph idx="3" type="subTitle"/>
          </p:nvPr>
        </p:nvSpPr>
        <p:spPr>
          <a:xfrm>
            <a:off x="5813713" y="777694"/>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26" name="Google Shape;1026;p111"/>
          <p:cNvSpPr txBox="1"/>
          <p:nvPr>
            <p:ph idx="4" type="subTitle"/>
          </p:nvPr>
        </p:nvSpPr>
        <p:spPr>
          <a:xfrm>
            <a:off x="5813713" y="10294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27" name="Google Shape;1027;p111"/>
          <p:cNvSpPr txBox="1"/>
          <p:nvPr>
            <p:ph idx="5" type="subTitle"/>
          </p:nvPr>
        </p:nvSpPr>
        <p:spPr>
          <a:xfrm>
            <a:off x="5813713" y="2110575"/>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28" name="Google Shape;1028;p111"/>
          <p:cNvSpPr txBox="1"/>
          <p:nvPr>
            <p:ph idx="6" type="subTitle"/>
          </p:nvPr>
        </p:nvSpPr>
        <p:spPr>
          <a:xfrm>
            <a:off x="5813713" y="2362331"/>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29" name="Google Shape;1029;p111"/>
          <p:cNvSpPr txBox="1"/>
          <p:nvPr>
            <p:ph idx="7" type="subTitle"/>
          </p:nvPr>
        </p:nvSpPr>
        <p:spPr>
          <a:xfrm>
            <a:off x="5813713" y="344345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30" name="Google Shape;1030;p111"/>
          <p:cNvSpPr txBox="1"/>
          <p:nvPr>
            <p:ph idx="8" type="subTitle"/>
          </p:nvPr>
        </p:nvSpPr>
        <p:spPr>
          <a:xfrm>
            <a:off x="5813713" y="369521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Top">
  <p:cSld name="TITLE_8_2_2_2_1_1_1_1_1">
    <p:spTree>
      <p:nvGrpSpPr>
        <p:cNvPr id="1031" name="Shape 1031"/>
        <p:cNvGrpSpPr/>
        <p:nvPr/>
      </p:nvGrpSpPr>
      <p:grpSpPr>
        <a:xfrm>
          <a:off x="0" y="0"/>
          <a:ext cx="0" cy="0"/>
          <a:chOff x="0" y="0"/>
          <a:chExt cx="0" cy="0"/>
        </a:xfrm>
      </p:grpSpPr>
      <p:sp>
        <p:nvSpPr>
          <p:cNvPr id="1032" name="Google Shape;1032;p112"/>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1033" name="Google Shape;1033;p11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034" name="Google Shape;1034;p11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035" name="Google Shape;1035;p112"/>
          <p:cNvSpPr txBox="1"/>
          <p:nvPr>
            <p:ph type="title"/>
          </p:nvPr>
        </p:nvSpPr>
        <p:spPr>
          <a:xfrm>
            <a:off x="329153" y="342900"/>
            <a:ext cx="6415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036" name="Google Shape;1036;p112"/>
          <p:cNvSpPr txBox="1"/>
          <p:nvPr>
            <p:ph idx="1" type="subTitle"/>
          </p:nvPr>
        </p:nvSpPr>
        <p:spPr>
          <a:xfrm>
            <a:off x="329153" y="1246491"/>
            <a:ext cx="5841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037" name="Google Shape;1037;p112"/>
          <p:cNvSpPr txBox="1"/>
          <p:nvPr>
            <p:ph idx="2" type="subTitle"/>
          </p:nvPr>
        </p:nvSpPr>
        <p:spPr>
          <a:xfrm>
            <a:off x="329153"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38" name="Google Shape;1038;p112"/>
          <p:cNvSpPr txBox="1"/>
          <p:nvPr>
            <p:ph idx="3" type="subTitle"/>
          </p:nvPr>
        </p:nvSpPr>
        <p:spPr>
          <a:xfrm>
            <a:off x="329153"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39" name="Google Shape;1039;p112"/>
          <p:cNvSpPr txBox="1"/>
          <p:nvPr>
            <p:ph idx="4" type="subTitle"/>
          </p:nvPr>
        </p:nvSpPr>
        <p:spPr>
          <a:xfrm>
            <a:off x="3192238"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40" name="Google Shape;1040;p112"/>
          <p:cNvSpPr txBox="1"/>
          <p:nvPr>
            <p:ph idx="5" type="subTitle"/>
          </p:nvPr>
        </p:nvSpPr>
        <p:spPr>
          <a:xfrm>
            <a:off x="3192238"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41" name="Google Shape;1041;p112"/>
          <p:cNvSpPr txBox="1"/>
          <p:nvPr>
            <p:ph idx="6" type="subTitle"/>
          </p:nvPr>
        </p:nvSpPr>
        <p:spPr>
          <a:xfrm>
            <a:off x="6055324"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42" name="Google Shape;1042;p112"/>
          <p:cNvSpPr txBox="1"/>
          <p:nvPr>
            <p:ph idx="7" type="subTitle"/>
          </p:nvPr>
        </p:nvSpPr>
        <p:spPr>
          <a:xfrm>
            <a:off x="6055324"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 Box">
  <p:cSld name="TITLE_8_2_2_2_1_1_1_1_1_1">
    <p:spTree>
      <p:nvGrpSpPr>
        <p:cNvPr id="1043" name="Shape 1043"/>
        <p:cNvGrpSpPr/>
        <p:nvPr/>
      </p:nvGrpSpPr>
      <p:grpSpPr>
        <a:xfrm>
          <a:off x="0" y="0"/>
          <a:ext cx="0" cy="0"/>
          <a:chOff x="0" y="0"/>
          <a:chExt cx="0" cy="0"/>
        </a:xfrm>
      </p:grpSpPr>
      <p:pic>
        <p:nvPicPr>
          <p:cNvPr id="1044" name="Google Shape;1044;p11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045" name="Google Shape;1045;p11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046" name="Google Shape;1046;p113"/>
          <p:cNvSpPr/>
          <p:nvPr/>
        </p:nvSpPr>
        <p:spPr>
          <a:xfrm>
            <a:off x="798900" y="1731275"/>
            <a:ext cx="22902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13"/>
          <p:cNvSpPr/>
          <p:nvPr/>
        </p:nvSpPr>
        <p:spPr>
          <a:xfrm>
            <a:off x="3448500" y="1731278"/>
            <a:ext cx="22470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13"/>
          <p:cNvSpPr/>
          <p:nvPr/>
        </p:nvSpPr>
        <p:spPr>
          <a:xfrm>
            <a:off x="6098119" y="1731278"/>
            <a:ext cx="22470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13"/>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1050" name="Google Shape;1050;p113"/>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051" name="Google Shape;1051;p113"/>
          <p:cNvSpPr txBox="1"/>
          <p:nvPr>
            <p:ph idx="2" type="subTitle"/>
          </p:nvPr>
        </p:nvSpPr>
        <p:spPr>
          <a:xfrm>
            <a:off x="998725" y="2764866"/>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52" name="Google Shape;1052;p113"/>
          <p:cNvSpPr/>
          <p:nvPr/>
        </p:nvSpPr>
        <p:spPr>
          <a:xfrm>
            <a:off x="998716"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053" name="Google Shape;1053;p113"/>
          <p:cNvSpPr txBox="1"/>
          <p:nvPr>
            <p:ph idx="3" type="subTitle"/>
          </p:nvPr>
        </p:nvSpPr>
        <p:spPr>
          <a:xfrm>
            <a:off x="3642608"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054" name="Google Shape;1054;p113"/>
          <p:cNvSpPr txBox="1"/>
          <p:nvPr>
            <p:ph idx="4" type="subTitle"/>
          </p:nvPr>
        </p:nvSpPr>
        <p:spPr>
          <a:xfrm>
            <a:off x="3642608" y="2764866"/>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55" name="Google Shape;1055;p113"/>
          <p:cNvSpPr/>
          <p:nvPr/>
        </p:nvSpPr>
        <p:spPr>
          <a:xfrm>
            <a:off x="3642599"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056" name="Google Shape;1056;p113"/>
          <p:cNvSpPr txBox="1"/>
          <p:nvPr>
            <p:ph idx="5" type="subTitle"/>
          </p:nvPr>
        </p:nvSpPr>
        <p:spPr>
          <a:xfrm>
            <a:off x="6286497"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057" name="Google Shape;1057;p113"/>
          <p:cNvSpPr txBox="1"/>
          <p:nvPr>
            <p:ph idx="6" type="subTitle"/>
          </p:nvPr>
        </p:nvSpPr>
        <p:spPr>
          <a:xfrm>
            <a:off x="6286497" y="2764866"/>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58" name="Google Shape;1058;p113"/>
          <p:cNvSpPr/>
          <p:nvPr/>
        </p:nvSpPr>
        <p:spPr>
          <a:xfrm>
            <a:off x="6286487"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p:cSld name="TITLE_8_2_2_2_1_1_1_1_1_1_2">
    <p:spTree>
      <p:nvGrpSpPr>
        <p:cNvPr id="1059" name="Shape 1059"/>
        <p:cNvGrpSpPr/>
        <p:nvPr/>
      </p:nvGrpSpPr>
      <p:grpSpPr>
        <a:xfrm>
          <a:off x="0" y="0"/>
          <a:ext cx="0" cy="0"/>
          <a:chOff x="0" y="0"/>
          <a:chExt cx="0" cy="0"/>
        </a:xfrm>
      </p:grpSpPr>
      <p:pic>
        <p:nvPicPr>
          <p:cNvPr id="1060" name="Google Shape;1060;p11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061" name="Google Shape;1061;p11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062" name="Google Shape;1062;p114"/>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1063" name="Google Shape;1063;p114"/>
          <p:cNvSpPr/>
          <p:nvPr/>
        </p:nvSpPr>
        <p:spPr>
          <a:xfrm>
            <a:off x="53473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14"/>
          <p:cNvSpPr/>
          <p:nvPr/>
        </p:nvSpPr>
        <p:spPr>
          <a:xfrm>
            <a:off x="260314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14"/>
          <p:cNvSpPr/>
          <p:nvPr/>
        </p:nvSpPr>
        <p:spPr>
          <a:xfrm>
            <a:off x="467155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14"/>
          <p:cNvSpPr/>
          <p:nvPr/>
        </p:nvSpPr>
        <p:spPr>
          <a:xfrm>
            <a:off x="673996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14"/>
          <p:cNvSpPr/>
          <p:nvPr/>
        </p:nvSpPr>
        <p:spPr>
          <a:xfrm flipH="1" rot="10800000">
            <a:off x="53473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14"/>
          <p:cNvSpPr/>
          <p:nvPr/>
        </p:nvSpPr>
        <p:spPr>
          <a:xfrm flipH="1" rot="10800000">
            <a:off x="260314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14"/>
          <p:cNvSpPr/>
          <p:nvPr/>
        </p:nvSpPr>
        <p:spPr>
          <a:xfrm flipH="1" rot="10800000">
            <a:off x="467155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14"/>
          <p:cNvSpPr/>
          <p:nvPr/>
        </p:nvSpPr>
        <p:spPr>
          <a:xfrm flipH="1" rot="10800000">
            <a:off x="673996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14"/>
          <p:cNvSpPr txBox="1"/>
          <p:nvPr>
            <p:ph idx="2" type="title"/>
          </p:nvPr>
        </p:nvSpPr>
        <p:spPr>
          <a:xfrm>
            <a:off x="534739" y="1707356"/>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1072" name="Google Shape;1072;p114"/>
          <p:cNvSpPr txBox="1"/>
          <p:nvPr>
            <p:ph idx="1" type="subTitle"/>
          </p:nvPr>
        </p:nvSpPr>
        <p:spPr>
          <a:xfrm>
            <a:off x="67849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073" name="Google Shape;1073;p114"/>
          <p:cNvSpPr txBox="1"/>
          <p:nvPr>
            <p:ph idx="3" type="title"/>
          </p:nvPr>
        </p:nvSpPr>
        <p:spPr>
          <a:xfrm>
            <a:off x="260314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1074" name="Google Shape;1074;p114"/>
          <p:cNvSpPr txBox="1"/>
          <p:nvPr>
            <p:ph idx="4" type="title"/>
          </p:nvPr>
        </p:nvSpPr>
        <p:spPr>
          <a:xfrm>
            <a:off x="467155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1075" name="Google Shape;1075;p114"/>
          <p:cNvSpPr txBox="1"/>
          <p:nvPr>
            <p:ph idx="5" type="title"/>
          </p:nvPr>
        </p:nvSpPr>
        <p:spPr>
          <a:xfrm>
            <a:off x="673996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1076" name="Google Shape;1076;p114"/>
          <p:cNvSpPr txBox="1"/>
          <p:nvPr>
            <p:ph idx="6" type="subTitle"/>
          </p:nvPr>
        </p:nvSpPr>
        <p:spPr>
          <a:xfrm>
            <a:off x="274690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077" name="Google Shape;1077;p114"/>
          <p:cNvSpPr txBox="1"/>
          <p:nvPr>
            <p:ph idx="7" type="subTitle"/>
          </p:nvPr>
        </p:nvSpPr>
        <p:spPr>
          <a:xfrm>
            <a:off x="481531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078" name="Google Shape;1078;p114"/>
          <p:cNvSpPr txBox="1"/>
          <p:nvPr>
            <p:ph idx="8" type="subTitle"/>
          </p:nvPr>
        </p:nvSpPr>
        <p:spPr>
          <a:xfrm>
            <a:off x="688372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 Icon">
  <p:cSld name="TITLE_8_2_2_2_1_1_1_1_1_1_2_1">
    <p:spTree>
      <p:nvGrpSpPr>
        <p:cNvPr id="1079" name="Shape 1079"/>
        <p:cNvGrpSpPr/>
        <p:nvPr/>
      </p:nvGrpSpPr>
      <p:grpSpPr>
        <a:xfrm>
          <a:off x="0" y="0"/>
          <a:ext cx="0" cy="0"/>
          <a:chOff x="0" y="0"/>
          <a:chExt cx="0" cy="0"/>
        </a:xfrm>
      </p:grpSpPr>
      <p:pic>
        <p:nvPicPr>
          <p:cNvPr id="1080" name="Google Shape;1080;p11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081" name="Google Shape;1081;p11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082" name="Google Shape;1082;p115"/>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1083" name="Google Shape;1083;p115"/>
          <p:cNvSpPr/>
          <p:nvPr/>
        </p:nvSpPr>
        <p:spPr>
          <a:xfrm>
            <a:off x="53473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15"/>
          <p:cNvSpPr/>
          <p:nvPr/>
        </p:nvSpPr>
        <p:spPr>
          <a:xfrm>
            <a:off x="260314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15"/>
          <p:cNvSpPr/>
          <p:nvPr/>
        </p:nvSpPr>
        <p:spPr>
          <a:xfrm>
            <a:off x="467155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15"/>
          <p:cNvSpPr/>
          <p:nvPr/>
        </p:nvSpPr>
        <p:spPr>
          <a:xfrm>
            <a:off x="673996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15"/>
          <p:cNvSpPr/>
          <p:nvPr/>
        </p:nvSpPr>
        <p:spPr>
          <a:xfrm flipH="1" rot="10800000">
            <a:off x="53473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15"/>
          <p:cNvSpPr/>
          <p:nvPr/>
        </p:nvSpPr>
        <p:spPr>
          <a:xfrm flipH="1" rot="10800000">
            <a:off x="260314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15"/>
          <p:cNvSpPr/>
          <p:nvPr/>
        </p:nvSpPr>
        <p:spPr>
          <a:xfrm flipH="1" rot="10800000">
            <a:off x="467155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15"/>
          <p:cNvSpPr/>
          <p:nvPr/>
        </p:nvSpPr>
        <p:spPr>
          <a:xfrm flipH="1" rot="10800000">
            <a:off x="673996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15"/>
          <p:cNvSpPr/>
          <p:nvPr/>
        </p:nvSpPr>
        <p:spPr>
          <a:xfrm>
            <a:off x="122354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092" name="Google Shape;1092;p115"/>
          <p:cNvSpPr txBox="1"/>
          <p:nvPr>
            <p:ph idx="1" type="subTitle"/>
          </p:nvPr>
        </p:nvSpPr>
        <p:spPr>
          <a:xfrm>
            <a:off x="68620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1093" name="Google Shape;1093;p115"/>
          <p:cNvSpPr txBox="1"/>
          <p:nvPr>
            <p:ph idx="2" type="subTitle"/>
          </p:nvPr>
        </p:nvSpPr>
        <p:spPr>
          <a:xfrm>
            <a:off x="68620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094" name="Google Shape;1094;p115"/>
          <p:cNvSpPr/>
          <p:nvPr/>
        </p:nvSpPr>
        <p:spPr>
          <a:xfrm>
            <a:off x="329195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095" name="Google Shape;1095;p115"/>
          <p:cNvSpPr txBox="1"/>
          <p:nvPr>
            <p:ph idx="3" type="subTitle"/>
          </p:nvPr>
        </p:nvSpPr>
        <p:spPr>
          <a:xfrm>
            <a:off x="275461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1096" name="Google Shape;1096;p115"/>
          <p:cNvSpPr txBox="1"/>
          <p:nvPr>
            <p:ph idx="4" type="subTitle"/>
          </p:nvPr>
        </p:nvSpPr>
        <p:spPr>
          <a:xfrm>
            <a:off x="275461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097" name="Google Shape;1097;p115"/>
          <p:cNvSpPr/>
          <p:nvPr/>
        </p:nvSpPr>
        <p:spPr>
          <a:xfrm>
            <a:off x="536036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098" name="Google Shape;1098;p115"/>
          <p:cNvSpPr txBox="1"/>
          <p:nvPr>
            <p:ph idx="5" type="subTitle"/>
          </p:nvPr>
        </p:nvSpPr>
        <p:spPr>
          <a:xfrm>
            <a:off x="482302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1099" name="Google Shape;1099;p115"/>
          <p:cNvSpPr txBox="1"/>
          <p:nvPr>
            <p:ph idx="6" type="subTitle"/>
          </p:nvPr>
        </p:nvSpPr>
        <p:spPr>
          <a:xfrm>
            <a:off x="482302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100" name="Google Shape;1100;p115"/>
          <p:cNvSpPr/>
          <p:nvPr/>
        </p:nvSpPr>
        <p:spPr>
          <a:xfrm>
            <a:off x="742877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01" name="Google Shape;1101;p115"/>
          <p:cNvSpPr txBox="1"/>
          <p:nvPr>
            <p:ph idx="7" type="subTitle"/>
          </p:nvPr>
        </p:nvSpPr>
        <p:spPr>
          <a:xfrm>
            <a:off x="689143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1102" name="Google Shape;1102;p115"/>
          <p:cNvSpPr txBox="1"/>
          <p:nvPr>
            <p:ph idx="8" type="subTitle"/>
          </p:nvPr>
        </p:nvSpPr>
        <p:spPr>
          <a:xfrm>
            <a:off x="689143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2">
  <p:cSld name="TITLE_8_2_2_2_1_1_1_1_1_1_1">
    <p:spTree>
      <p:nvGrpSpPr>
        <p:cNvPr id="1103" name="Shape 1103"/>
        <p:cNvGrpSpPr/>
        <p:nvPr/>
      </p:nvGrpSpPr>
      <p:grpSpPr>
        <a:xfrm>
          <a:off x="0" y="0"/>
          <a:ext cx="0" cy="0"/>
          <a:chOff x="0" y="0"/>
          <a:chExt cx="0" cy="0"/>
        </a:xfrm>
      </p:grpSpPr>
      <p:pic>
        <p:nvPicPr>
          <p:cNvPr id="1104" name="Google Shape;1104;p11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05" name="Google Shape;1105;p11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106" name="Google Shape;1106;p116"/>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1107" name="Google Shape;1107;p116"/>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08" name="Google Shape;1108;p116"/>
          <p:cNvSpPr txBox="1"/>
          <p:nvPr>
            <p:ph idx="2" type="subTitle"/>
          </p:nvPr>
        </p:nvSpPr>
        <p:spPr>
          <a:xfrm>
            <a:off x="998725"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109" name="Google Shape;1109;p116"/>
          <p:cNvSpPr txBox="1"/>
          <p:nvPr>
            <p:ph idx="3" type="subTitle"/>
          </p:nvPr>
        </p:nvSpPr>
        <p:spPr>
          <a:xfrm>
            <a:off x="5339876"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10" name="Google Shape;1110;p116"/>
          <p:cNvSpPr txBox="1"/>
          <p:nvPr>
            <p:ph idx="4" type="subTitle"/>
          </p:nvPr>
        </p:nvSpPr>
        <p:spPr>
          <a:xfrm>
            <a:off x="5339876"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111" name="Google Shape;1111;p116"/>
          <p:cNvSpPr/>
          <p:nvPr/>
        </p:nvSpPr>
        <p:spPr>
          <a:xfrm>
            <a:off x="998716"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12" name="Google Shape;1112;p116"/>
          <p:cNvSpPr/>
          <p:nvPr/>
        </p:nvSpPr>
        <p:spPr>
          <a:xfrm>
            <a:off x="5339871" y="1484930"/>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_1_1_1_1">
    <p:spTree>
      <p:nvGrpSpPr>
        <p:cNvPr id="1113" name="Shape 1113"/>
        <p:cNvGrpSpPr/>
        <p:nvPr/>
      </p:nvGrpSpPr>
      <p:grpSpPr>
        <a:xfrm>
          <a:off x="0" y="0"/>
          <a:ext cx="0" cy="0"/>
          <a:chOff x="0" y="0"/>
          <a:chExt cx="0" cy="0"/>
        </a:xfrm>
      </p:grpSpPr>
      <p:pic>
        <p:nvPicPr>
          <p:cNvPr id="1114" name="Google Shape;1114;p11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15" name="Google Shape;1115;p11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116" name="Google Shape;1116;p117"/>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117" name="Google Shape;1117;p117"/>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118" name="Google Shape;1118;p117"/>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119" name="Google Shape;1119;p117"/>
          <p:cNvSpPr/>
          <p:nvPr/>
        </p:nvSpPr>
        <p:spPr>
          <a:xfrm>
            <a:off x="4327891" y="6575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20" name="Google Shape;1120;p117"/>
          <p:cNvSpPr/>
          <p:nvPr/>
        </p:nvSpPr>
        <p:spPr>
          <a:xfrm>
            <a:off x="4327891" y="215026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21" name="Google Shape;1121;p117"/>
          <p:cNvSpPr/>
          <p:nvPr/>
        </p:nvSpPr>
        <p:spPr>
          <a:xfrm>
            <a:off x="4326157" y="3643003"/>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22" name="Google Shape;1122;p117"/>
          <p:cNvSpPr txBox="1"/>
          <p:nvPr>
            <p:ph idx="2" type="subTitle"/>
          </p:nvPr>
        </p:nvSpPr>
        <p:spPr>
          <a:xfrm>
            <a:off x="5242360" y="108773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23" name="Google Shape;1123;p117"/>
          <p:cNvSpPr txBox="1"/>
          <p:nvPr>
            <p:ph idx="3" type="subTitle"/>
          </p:nvPr>
        </p:nvSpPr>
        <p:spPr>
          <a:xfrm>
            <a:off x="5237532" y="657544"/>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24" name="Google Shape;1124;p117"/>
          <p:cNvSpPr txBox="1"/>
          <p:nvPr>
            <p:ph idx="4" type="subTitle"/>
          </p:nvPr>
        </p:nvSpPr>
        <p:spPr>
          <a:xfrm>
            <a:off x="5242360" y="258046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25" name="Google Shape;1125;p117"/>
          <p:cNvSpPr txBox="1"/>
          <p:nvPr>
            <p:ph idx="5" type="subTitle"/>
          </p:nvPr>
        </p:nvSpPr>
        <p:spPr>
          <a:xfrm>
            <a:off x="5237532" y="2150273"/>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26" name="Google Shape;1126;p117"/>
          <p:cNvSpPr txBox="1"/>
          <p:nvPr>
            <p:ph idx="6" type="subTitle"/>
          </p:nvPr>
        </p:nvSpPr>
        <p:spPr>
          <a:xfrm>
            <a:off x="5242360" y="4073198"/>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27" name="Google Shape;1127;p117"/>
          <p:cNvSpPr txBox="1"/>
          <p:nvPr>
            <p:ph idx="7" type="subTitle"/>
          </p:nvPr>
        </p:nvSpPr>
        <p:spPr>
          <a:xfrm>
            <a:off x="5237532" y="3643008"/>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Split">
  <p:cSld name="TITLE_8_2_2_2_1_1_1_1_1_1_1_1_1">
    <p:spTree>
      <p:nvGrpSpPr>
        <p:cNvPr id="1128" name="Shape 1128"/>
        <p:cNvGrpSpPr/>
        <p:nvPr/>
      </p:nvGrpSpPr>
      <p:grpSpPr>
        <a:xfrm>
          <a:off x="0" y="0"/>
          <a:ext cx="0" cy="0"/>
          <a:chOff x="0" y="0"/>
          <a:chExt cx="0" cy="0"/>
        </a:xfrm>
      </p:grpSpPr>
      <p:sp>
        <p:nvSpPr>
          <p:cNvPr id="1129" name="Google Shape;1129;p118"/>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1130" name="Google Shape;1130;p11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31" name="Google Shape;1131;p11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132" name="Google Shape;1132;p118"/>
          <p:cNvSpPr txBox="1"/>
          <p:nvPr>
            <p:ph type="title"/>
          </p:nvPr>
        </p:nvSpPr>
        <p:spPr>
          <a:xfrm>
            <a:off x="329153" y="342900"/>
            <a:ext cx="6010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133" name="Google Shape;1133;p118"/>
          <p:cNvSpPr txBox="1"/>
          <p:nvPr>
            <p:ph idx="1" type="subTitle"/>
          </p:nvPr>
        </p:nvSpPr>
        <p:spPr>
          <a:xfrm>
            <a:off x="329153" y="944569"/>
            <a:ext cx="5472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34" name="Google Shape;1134;p118"/>
          <p:cNvSpPr/>
          <p:nvPr/>
        </p:nvSpPr>
        <p:spPr>
          <a:xfrm>
            <a:off x="1112655"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35" name="Google Shape;1135;p118"/>
          <p:cNvSpPr txBox="1"/>
          <p:nvPr>
            <p:ph idx="2" type="subTitle"/>
          </p:nvPr>
        </p:nvSpPr>
        <p:spPr>
          <a:xfrm>
            <a:off x="490382"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36" name="Google Shape;1136;p118"/>
          <p:cNvSpPr txBox="1"/>
          <p:nvPr>
            <p:ph idx="3" type="subTitle"/>
          </p:nvPr>
        </p:nvSpPr>
        <p:spPr>
          <a:xfrm>
            <a:off x="490382"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37" name="Google Shape;1137;p118"/>
          <p:cNvSpPr/>
          <p:nvPr/>
        </p:nvSpPr>
        <p:spPr>
          <a:xfrm>
            <a:off x="3255001"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38" name="Google Shape;1138;p118"/>
          <p:cNvSpPr txBox="1"/>
          <p:nvPr>
            <p:ph idx="4" type="subTitle"/>
          </p:nvPr>
        </p:nvSpPr>
        <p:spPr>
          <a:xfrm>
            <a:off x="2632729"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39" name="Google Shape;1139;p118"/>
          <p:cNvSpPr txBox="1"/>
          <p:nvPr>
            <p:ph idx="5" type="subTitle"/>
          </p:nvPr>
        </p:nvSpPr>
        <p:spPr>
          <a:xfrm>
            <a:off x="2632729"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40" name="Google Shape;1140;p118"/>
          <p:cNvSpPr/>
          <p:nvPr/>
        </p:nvSpPr>
        <p:spPr>
          <a:xfrm>
            <a:off x="5386862"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41" name="Google Shape;1141;p118"/>
          <p:cNvSpPr txBox="1"/>
          <p:nvPr>
            <p:ph idx="6" type="subTitle"/>
          </p:nvPr>
        </p:nvSpPr>
        <p:spPr>
          <a:xfrm>
            <a:off x="4764590"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42" name="Google Shape;1142;p118"/>
          <p:cNvSpPr txBox="1"/>
          <p:nvPr>
            <p:ph idx="7" type="subTitle"/>
          </p:nvPr>
        </p:nvSpPr>
        <p:spPr>
          <a:xfrm>
            <a:off x="4764590"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43" name="Google Shape;1143;p118"/>
          <p:cNvSpPr/>
          <p:nvPr/>
        </p:nvSpPr>
        <p:spPr>
          <a:xfrm>
            <a:off x="7536862"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44" name="Google Shape;1144;p118"/>
          <p:cNvSpPr txBox="1"/>
          <p:nvPr>
            <p:ph idx="8" type="subTitle"/>
          </p:nvPr>
        </p:nvSpPr>
        <p:spPr>
          <a:xfrm>
            <a:off x="6914590"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45" name="Google Shape;1145;p118"/>
          <p:cNvSpPr txBox="1"/>
          <p:nvPr>
            <p:ph idx="9" type="subTitle"/>
          </p:nvPr>
        </p:nvSpPr>
        <p:spPr>
          <a:xfrm>
            <a:off x="6914590"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Heavy">
  <p:cSld name="TITLE_8_2_2_1">
    <p:spTree>
      <p:nvGrpSpPr>
        <p:cNvPr id="1146" name="Shape 1146"/>
        <p:cNvGrpSpPr/>
        <p:nvPr/>
      </p:nvGrpSpPr>
      <p:grpSpPr>
        <a:xfrm>
          <a:off x="0" y="0"/>
          <a:ext cx="0" cy="0"/>
          <a:chOff x="0" y="0"/>
          <a:chExt cx="0" cy="0"/>
        </a:xfrm>
      </p:grpSpPr>
      <p:sp>
        <p:nvSpPr>
          <p:cNvPr id="1147" name="Google Shape;1147;p119"/>
          <p:cNvSpPr/>
          <p:nvPr/>
        </p:nvSpPr>
        <p:spPr>
          <a:xfrm>
            <a:off x="4573725" y="-7144"/>
            <a:ext cx="4583400" cy="51507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148" name="Google Shape;1148;p119"/>
          <p:cNvSpPr txBox="1"/>
          <p:nvPr>
            <p:ph type="title"/>
          </p:nvPr>
        </p:nvSpPr>
        <p:spPr>
          <a:xfrm>
            <a:off x="343607" y="342900"/>
            <a:ext cx="3486300" cy="281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2pPr>
            <a:lvl3pPr lvl="2"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3pPr>
            <a:lvl4pPr lvl="3"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4pPr>
            <a:lvl5pPr lvl="4"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5pPr>
            <a:lvl6pPr lvl="5"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6pPr>
            <a:lvl7pPr lvl="6"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7pPr>
            <a:lvl8pPr lvl="7"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8pPr>
            <a:lvl9pPr lvl="8"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9pPr>
          </a:lstStyle>
          <a:p/>
        </p:txBody>
      </p:sp>
      <p:sp>
        <p:nvSpPr>
          <p:cNvPr id="1149" name="Google Shape;1149;p119"/>
          <p:cNvSpPr txBox="1"/>
          <p:nvPr>
            <p:ph idx="1" type="body"/>
          </p:nvPr>
        </p:nvSpPr>
        <p:spPr>
          <a:xfrm>
            <a:off x="329153" y="1478756"/>
            <a:ext cx="2621100" cy="2700300"/>
          </a:xfrm>
          <a:prstGeom prst="rect">
            <a:avLst/>
          </a:prstGeom>
          <a:noFill/>
          <a:ln>
            <a:noFill/>
          </a:ln>
        </p:spPr>
        <p:txBody>
          <a:bodyPr anchorCtr="0" anchor="t" bIns="34275" lIns="34275" spcFirstLastPara="1" rIns="34275" wrap="square" tIns="34275">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150" name="Google Shape;1150;p119"/>
          <p:cNvSpPr txBox="1"/>
          <p:nvPr>
            <p:ph idx="2" type="body"/>
          </p:nvPr>
        </p:nvSpPr>
        <p:spPr>
          <a:xfrm>
            <a:off x="5186886" y="342900"/>
            <a:ext cx="3357000" cy="38364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1pPr>
            <a:lvl2pPr indent="-342900" lvl="1" marL="9144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2pPr>
            <a:lvl3pPr indent="-342900" lvl="2" marL="13716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3pPr>
            <a:lvl4pPr indent="-342900" lvl="3" marL="18288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4pPr>
            <a:lvl5pPr indent="-342900" lvl="4" marL="22860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5pPr>
            <a:lvl6pPr indent="-342900" lvl="5" marL="27432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6pPr>
            <a:lvl7pPr indent="-342900" lvl="6" marL="32004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7pPr>
            <a:lvl8pPr indent="-342900" lvl="7" marL="36576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8pPr>
            <a:lvl9pPr indent="-342900" lvl="8" marL="41148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9pPr>
          </a:lstStyle>
          <a:p/>
        </p:txBody>
      </p:sp>
      <p:pic>
        <p:nvPicPr>
          <p:cNvPr id="1151" name="Google Shape;1151;p11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52" name="Google Shape;1152;p11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40">
          <p15:clr>
            <a:srgbClr val="FA7B17"/>
          </p15:clr>
        </p15:guide>
        <p15:guide id="2" orient="horz" pos="719">
          <p15:clr>
            <a:srgbClr val="FA7B17"/>
          </p15:clr>
        </p15:guide>
        <p15:guide id="3" orient="horz" pos="899">
          <p15:clr>
            <a:srgbClr val="FA7B17"/>
          </p15:clr>
        </p15:guide>
        <p15:guide id="4" orient="horz" pos="1080">
          <p15:clr>
            <a:srgbClr val="FA7B17"/>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ack">
  <p:cSld name="TITLE_8_2_1_1">
    <p:bg>
      <p:bgPr>
        <a:solidFill>
          <a:schemeClr val="lt2"/>
        </a:solidFill>
      </p:bgPr>
    </p:bg>
    <p:spTree>
      <p:nvGrpSpPr>
        <p:cNvPr id="1153" name="Shape 1153"/>
        <p:cNvGrpSpPr/>
        <p:nvPr/>
      </p:nvGrpSpPr>
      <p:grpSpPr>
        <a:xfrm>
          <a:off x="0" y="0"/>
          <a:ext cx="0" cy="0"/>
          <a:chOff x="0" y="0"/>
          <a:chExt cx="0" cy="0"/>
        </a:xfrm>
      </p:grpSpPr>
      <p:sp>
        <p:nvSpPr>
          <p:cNvPr id="1154" name="Google Shape;1154;p12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dk2"/>
                </a:solidFill>
                <a:latin typeface="JetBrains Mono"/>
                <a:ea typeface="JetBrains Mono"/>
                <a:cs typeface="JetBrains Mono"/>
                <a:sym typeface="JetBrains Mono"/>
              </a:defRPr>
            </a:lvl1pPr>
            <a:lvl2pPr lvl="1" rtl="0" algn="r">
              <a:buNone/>
              <a:defRPr sz="900">
                <a:solidFill>
                  <a:schemeClr val="dk2"/>
                </a:solidFill>
                <a:latin typeface="JetBrains Mono"/>
                <a:ea typeface="JetBrains Mono"/>
                <a:cs typeface="JetBrains Mono"/>
                <a:sym typeface="JetBrains Mono"/>
              </a:defRPr>
            </a:lvl2pPr>
            <a:lvl3pPr lvl="2" rtl="0" algn="r">
              <a:buNone/>
              <a:defRPr sz="900">
                <a:solidFill>
                  <a:schemeClr val="dk2"/>
                </a:solidFill>
                <a:latin typeface="JetBrains Mono"/>
                <a:ea typeface="JetBrains Mono"/>
                <a:cs typeface="JetBrains Mono"/>
                <a:sym typeface="JetBrains Mono"/>
              </a:defRPr>
            </a:lvl3pPr>
            <a:lvl4pPr lvl="3" rtl="0" algn="r">
              <a:buNone/>
              <a:defRPr sz="900">
                <a:solidFill>
                  <a:schemeClr val="dk2"/>
                </a:solidFill>
                <a:latin typeface="JetBrains Mono"/>
                <a:ea typeface="JetBrains Mono"/>
                <a:cs typeface="JetBrains Mono"/>
                <a:sym typeface="JetBrains Mono"/>
              </a:defRPr>
            </a:lvl4pPr>
            <a:lvl5pPr lvl="4" rtl="0" algn="r">
              <a:buNone/>
              <a:defRPr sz="900">
                <a:solidFill>
                  <a:schemeClr val="dk2"/>
                </a:solidFill>
                <a:latin typeface="JetBrains Mono"/>
                <a:ea typeface="JetBrains Mono"/>
                <a:cs typeface="JetBrains Mono"/>
                <a:sym typeface="JetBrains Mono"/>
              </a:defRPr>
            </a:lvl5pPr>
            <a:lvl6pPr lvl="5" rtl="0" algn="r">
              <a:buNone/>
              <a:defRPr sz="900">
                <a:solidFill>
                  <a:schemeClr val="dk2"/>
                </a:solidFill>
                <a:latin typeface="JetBrains Mono"/>
                <a:ea typeface="JetBrains Mono"/>
                <a:cs typeface="JetBrains Mono"/>
                <a:sym typeface="JetBrains Mono"/>
              </a:defRPr>
            </a:lvl6pPr>
            <a:lvl7pPr lvl="6" rtl="0" algn="r">
              <a:buNone/>
              <a:defRPr sz="900">
                <a:solidFill>
                  <a:schemeClr val="dk2"/>
                </a:solidFill>
                <a:latin typeface="JetBrains Mono"/>
                <a:ea typeface="JetBrains Mono"/>
                <a:cs typeface="JetBrains Mono"/>
                <a:sym typeface="JetBrains Mono"/>
              </a:defRPr>
            </a:lvl7pPr>
            <a:lvl8pPr lvl="7" rtl="0" algn="r">
              <a:buNone/>
              <a:defRPr sz="900">
                <a:solidFill>
                  <a:schemeClr val="dk2"/>
                </a:solidFill>
                <a:latin typeface="JetBrains Mono"/>
                <a:ea typeface="JetBrains Mono"/>
                <a:cs typeface="JetBrains Mono"/>
                <a:sym typeface="JetBrains Mono"/>
              </a:defRPr>
            </a:lvl8pPr>
            <a:lvl9pPr lvl="8" rtl="0"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1155" name="Google Shape;1155;p120"/>
          <p:cNvPicPr preferRelativeResize="0"/>
          <p:nvPr/>
        </p:nvPicPr>
        <p:blipFill>
          <a:blip r:embed="rId2">
            <a:alphaModFix/>
          </a:blip>
          <a:stretch>
            <a:fillRect/>
          </a:stretch>
        </p:blipFill>
        <p:spPr>
          <a:xfrm>
            <a:off x="272009" y="4743450"/>
            <a:ext cx="228226" cy="283071"/>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ue">
  <p:cSld name="TITLE_8_2_1_1_1">
    <p:bg>
      <p:bgPr>
        <a:solidFill>
          <a:schemeClr val="accent2"/>
        </a:solidFill>
      </p:bgPr>
    </p:bg>
    <p:spTree>
      <p:nvGrpSpPr>
        <p:cNvPr id="1156" name="Shape 1156"/>
        <p:cNvGrpSpPr/>
        <p:nvPr/>
      </p:nvGrpSpPr>
      <p:grpSpPr>
        <a:xfrm>
          <a:off x="0" y="0"/>
          <a:ext cx="0" cy="0"/>
          <a:chOff x="0" y="0"/>
          <a:chExt cx="0" cy="0"/>
        </a:xfrm>
      </p:grpSpPr>
      <p:pic>
        <p:nvPicPr>
          <p:cNvPr id="1157" name="Google Shape;1157;p121"/>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158" name="Google Shape;1158;p12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dk2"/>
                </a:solidFill>
                <a:latin typeface="JetBrains Mono"/>
                <a:ea typeface="JetBrains Mono"/>
                <a:cs typeface="JetBrains Mono"/>
                <a:sym typeface="JetBrains Mono"/>
              </a:defRPr>
            </a:lvl1pPr>
            <a:lvl2pPr lvl="1" rtl="0" algn="r">
              <a:buNone/>
              <a:defRPr sz="900">
                <a:solidFill>
                  <a:schemeClr val="dk2"/>
                </a:solidFill>
                <a:latin typeface="JetBrains Mono"/>
                <a:ea typeface="JetBrains Mono"/>
                <a:cs typeface="JetBrains Mono"/>
                <a:sym typeface="JetBrains Mono"/>
              </a:defRPr>
            </a:lvl2pPr>
            <a:lvl3pPr lvl="2" rtl="0" algn="r">
              <a:buNone/>
              <a:defRPr sz="900">
                <a:solidFill>
                  <a:schemeClr val="dk2"/>
                </a:solidFill>
                <a:latin typeface="JetBrains Mono"/>
                <a:ea typeface="JetBrains Mono"/>
                <a:cs typeface="JetBrains Mono"/>
                <a:sym typeface="JetBrains Mono"/>
              </a:defRPr>
            </a:lvl3pPr>
            <a:lvl4pPr lvl="3" rtl="0" algn="r">
              <a:buNone/>
              <a:defRPr sz="900">
                <a:solidFill>
                  <a:schemeClr val="dk2"/>
                </a:solidFill>
                <a:latin typeface="JetBrains Mono"/>
                <a:ea typeface="JetBrains Mono"/>
                <a:cs typeface="JetBrains Mono"/>
                <a:sym typeface="JetBrains Mono"/>
              </a:defRPr>
            </a:lvl4pPr>
            <a:lvl5pPr lvl="4" rtl="0" algn="r">
              <a:buNone/>
              <a:defRPr sz="900">
                <a:solidFill>
                  <a:schemeClr val="dk2"/>
                </a:solidFill>
                <a:latin typeface="JetBrains Mono"/>
                <a:ea typeface="JetBrains Mono"/>
                <a:cs typeface="JetBrains Mono"/>
                <a:sym typeface="JetBrains Mono"/>
              </a:defRPr>
            </a:lvl5pPr>
            <a:lvl6pPr lvl="5" rtl="0" algn="r">
              <a:buNone/>
              <a:defRPr sz="900">
                <a:solidFill>
                  <a:schemeClr val="dk2"/>
                </a:solidFill>
                <a:latin typeface="JetBrains Mono"/>
                <a:ea typeface="JetBrains Mono"/>
                <a:cs typeface="JetBrains Mono"/>
                <a:sym typeface="JetBrains Mono"/>
              </a:defRPr>
            </a:lvl6pPr>
            <a:lvl7pPr lvl="6" rtl="0" algn="r">
              <a:buNone/>
              <a:defRPr sz="900">
                <a:solidFill>
                  <a:schemeClr val="dk2"/>
                </a:solidFill>
                <a:latin typeface="JetBrains Mono"/>
                <a:ea typeface="JetBrains Mono"/>
                <a:cs typeface="JetBrains Mono"/>
                <a:sym typeface="JetBrains Mono"/>
              </a:defRPr>
            </a:lvl7pPr>
            <a:lvl8pPr lvl="7" rtl="0" algn="r">
              <a:buNone/>
              <a:defRPr sz="900">
                <a:solidFill>
                  <a:schemeClr val="dk2"/>
                </a:solidFill>
                <a:latin typeface="JetBrains Mono"/>
                <a:ea typeface="JetBrains Mono"/>
                <a:cs typeface="JetBrains Mono"/>
                <a:sym typeface="JetBrains Mono"/>
              </a:defRPr>
            </a:lvl8pPr>
            <a:lvl9pPr lvl="8" rtl="0"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p:cSld name="CUSTOM_2">
    <p:bg>
      <p:bgPr>
        <a:solidFill>
          <a:srgbClr val="000000">
            <a:alpha val="0"/>
          </a:srgbClr>
        </a:solidFill>
      </p:bgPr>
    </p:bg>
    <p:spTree>
      <p:nvGrpSpPr>
        <p:cNvPr id="1159" name="Shape 1159"/>
        <p:cNvGrpSpPr/>
        <p:nvPr/>
      </p:nvGrpSpPr>
      <p:grpSpPr>
        <a:xfrm>
          <a:off x="0" y="0"/>
          <a:ext cx="0" cy="0"/>
          <a:chOff x="0" y="0"/>
          <a:chExt cx="0" cy="0"/>
        </a:xfrm>
      </p:grpSpPr>
      <p:sp>
        <p:nvSpPr>
          <p:cNvPr id="1160" name="Google Shape;1160;p122"/>
          <p:cNvSpPr txBox="1"/>
          <p:nvPr>
            <p:ph type="title"/>
          </p:nvPr>
        </p:nvSpPr>
        <p:spPr>
          <a:xfrm>
            <a:off x="330268" y="342900"/>
            <a:ext cx="6400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161" name="Google Shape;1161;p122"/>
          <p:cNvSpPr txBox="1"/>
          <p:nvPr>
            <p:ph idx="1" type="subTitle"/>
          </p:nvPr>
        </p:nvSpPr>
        <p:spPr>
          <a:xfrm>
            <a:off x="330268" y="882084"/>
            <a:ext cx="6400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62" name="Google Shape;1162;p122"/>
          <p:cNvSpPr txBox="1"/>
          <p:nvPr>
            <p:ph idx="2" type="body"/>
          </p:nvPr>
        </p:nvSpPr>
        <p:spPr>
          <a:xfrm>
            <a:off x="330268" y="1404938"/>
            <a:ext cx="5486400" cy="2743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163" name="Google Shape;1163;p12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64" name="Google Shape;1164;p12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NoGutters">
  <p:cSld name="TITLE_2_1_1">
    <p:spTree>
      <p:nvGrpSpPr>
        <p:cNvPr id="50" name="Shape 50"/>
        <p:cNvGrpSpPr/>
        <p:nvPr/>
      </p:nvGrpSpPr>
      <p:grpSpPr>
        <a:xfrm>
          <a:off x="0" y="0"/>
          <a:ext cx="0" cy="0"/>
          <a:chOff x="0" y="0"/>
          <a:chExt cx="0" cy="0"/>
        </a:xfrm>
      </p:grpSpPr>
    </p:spTree>
  </p:cSld>
  <p:clrMapOvr>
    <a:masterClrMapping/>
  </p:clrMapOvr>
  <p:extLst>
    <p:ext uri="{DCECCB84-F9BA-43D5-87BE-67443E8EF086}">
      <p15:sldGuideLst>
        <p15:guide id="1" pos="660">
          <p15:clr>
            <a:srgbClr val="FA7B17"/>
          </p15:clr>
        </p15:guide>
        <p15:guide id="2" pos="5100">
          <p15:clr>
            <a:srgbClr val="FA7B17"/>
          </p15:clr>
        </p15:guide>
        <p15:guide id="3" pos="1104">
          <p15:clr>
            <a:srgbClr val="FA7B17"/>
          </p15:clr>
        </p15:guide>
        <p15:guide id="4" pos="4656">
          <p15:clr>
            <a:srgbClr val="FA7B17"/>
          </p15:clr>
        </p15:guide>
        <p15:guide id="5" pos="1548">
          <p15:clr>
            <a:srgbClr val="FA7B17"/>
          </p15:clr>
        </p15:guide>
        <p15:guide id="6" pos="4212">
          <p15:clr>
            <a:srgbClr val="FA7B17"/>
          </p15:clr>
        </p15:guide>
        <p15:guide id="7" pos="1992">
          <p15:clr>
            <a:srgbClr val="FA7B17"/>
          </p15:clr>
        </p15:guide>
        <p15:guide id="8" pos="3768">
          <p15:clr>
            <a:srgbClr val="FA7B17"/>
          </p15:clr>
        </p15:guide>
        <p15:guide id="9" pos="3324">
          <p15:clr>
            <a:srgbClr val="FA7B17"/>
          </p15:clr>
        </p15:guide>
        <p15:guide id="10" pos="2436">
          <p15:clr>
            <a:srgbClr val="FA7B17"/>
          </p15:clr>
        </p15:guide>
        <p15:guide id="11" pos="2880">
          <p15:clr>
            <a:srgbClr val="FA7B17"/>
          </p15:clr>
        </p15:guide>
        <p15:guide id="12" orient="horz" pos="1476">
          <p15:clr>
            <a:srgbClr val="FA7B17"/>
          </p15:clr>
        </p15:guide>
      </p15:sldGuideLst>
    </p:ext>
  </p:extLst>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2">
  <p:cSld name="CUSTOM_2_4">
    <p:bg>
      <p:bgPr>
        <a:solidFill>
          <a:srgbClr val="000000">
            <a:alpha val="0"/>
          </a:srgbClr>
        </a:solidFill>
      </p:bgPr>
    </p:bg>
    <p:spTree>
      <p:nvGrpSpPr>
        <p:cNvPr id="1165" name="Shape 1165"/>
        <p:cNvGrpSpPr/>
        <p:nvPr/>
      </p:nvGrpSpPr>
      <p:grpSpPr>
        <a:xfrm>
          <a:off x="0" y="0"/>
          <a:ext cx="0" cy="0"/>
          <a:chOff x="0" y="0"/>
          <a:chExt cx="0" cy="0"/>
        </a:xfrm>
      </p:grpSpPr>
      <p:sp>
        <p:nvSpPr>
          <p:cNvPr id="1166" name="Google Shape;1166;p123"/>
          <p:cNvSpPr txBox="1"/>
          <p:nvPr>
            <p:ph type="title"/>
          </p:nvPr>
        </p:nvSpPr>
        <p:spPr>
          <a:xfrm>
            <a:off x="330268" y="342900"/>
            <a:ext cx="31809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167" name="Google Shape;1167;p123"/>
          <p:cNvSpPr txBox="1"/>
          <p:nvPr>
            <p:ph idx="1" type="subTitle"/>
          </p:nvPr>
        </p:nvSpPr>
        <p:spPr>
          <a:xfrm>
            <a:off x="330268" y="882084"/>
            <a:ext cx="31809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68" name="Google Shape;1168;p123"/>
          <p:cNvSpPr txBox="1"/>
          <p:nvPr>
            <p:ph idx="2" type="body"/>
          </p:nvPr>
        </p:nvSpPr>
        <p:spPr>
          <a:xfrm>
            <a:off x="330268" y="1449281"/>
            <a:ext cx="2120400" cy="279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169" name="Google Shape;1169;p12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70" name="Google Shape;1170;p12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171" name="Google Shape;1171;p123"/>
          <p:cNvSpPr/>
          <p:nvPr/>
        </p:nvSpPr>
        <p:spPr>
          <a:xfrm rot="5400000">
            <a:off x="4444012" y="1942163"/>
            <a:ext cx="3947700" cy="564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1">
  <p:cSld name="CUSTOM_2_3">
    <p:bg>
      <p:bgPr>
        <a:solidFill>
          <a:srgbClr val="000000">
            <a:alpha val="0"/>
          </a:srgbClr>
        </a:solidFill>
      </p:bgPr>
    </p:bg>
    <p:spTree>
      <p:nvGrpSpPr>
        <p:cNvPr id="1172" name="Shape 1172"/>
        <p:cNvGrpSpPr/>
        <p:nvPr/>
      </p:nvGrpSpPr>
      <p:grpSpPr>
        <a:xfrm>
          <a:off x="0" y="0"/>
          <a:ext cx="0" cy="0"/>
          <a:chOff x="0" y="0"/>
          <a:chExt cx="0" cy="0"/>
        </a:xfrm>
      </p:grpSpPr>
      <p:sp>
        <p:nvSpPr>
          <p:cNvPr id="1173" name="Google Shape;1173;p124"/>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174" name="Google Shape;1174;p124"/>
          <p:cNvSpPr txBox="1"/>
          <p:nvPr>
            <p:ph idx="1" type="body"/>
          </p:nvPr>
        </p:nvSpPr>
        <p:spPr>
          <a:xfrm>
            <a:off x="329687" y="3037472"/>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175" name="Google Shape;1175;p12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76" name="Google Shape;1176;p12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177" name="Google Shape;1177;p124"/>
          <p:cNvSpPr/>
          <p:nvPr/>
        </p:nvSpPr>
        <p:spPr>
          <a:xfrm>
            <a:off x="330268" y="2607422"/>
            <a:ext cx="8813700" cy="1335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3">
  <p:cSld name="CUSTOM_2_3_1">
    <p:bg>
      <p:bgPr>
        <a:solidFill>
          <a:srgbClr val="000000">
            <a:alpha val="0"/>
          </a:srgbClr>
        </a:solidFill>
      </p:bgPr>
    </p:bg>
    <p:spTree>
      <p:nvGrpSpPr>
        <p:cNvPr id="1178" name="Shape 1178"/>
        <p:cNvGrpSpPr/>
        <p:nvPr/>
      </p:nvGrpSpPr>
      <p:grpSpPr>
        <a:xfrm>
          <a:off x="0" y="0"/>
          <a:ext cx="0" cy="0"/>
          <a:chOff x="0" y="0"/>
          <a:chExt cx="0" cy="0"/>
        </a:xfrm>
      </p:grpSpPr>
      <p:pic>
        <p:nvPicPr>
          <p:cNvPr id="1179" name="Google Shape;1179;p12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80" name="Google Shape;1180;p12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181" name="Google Shape;1181;p125"/>
          <p:cNvSpPr/>
          <p:nvPr/>
        </p:nvSpPr>
        <p:spPr>
          <a:xfrm>
            <a:off x="329153" y="3110400"/>
            <a:ext cx="8814900" cy="372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182" name="Google Shape;1182;p125"/>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183" name="Google Shape;1183;p125"/>
          <p:cNvSpPr txBox="1"/>
          <p:nvPr>
            <p:ph type="title"/>
          </p:nvPr>
        </p:nvSpPr>
        <p:spPr>
          <a:xfrm>
            <a:off x="329153" y="342900"/>
            <a:ext cx="59466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184" name="Google Shape;1184;p125"/>
          <p:cNvSpPr txBox="1"/>
          <p:nvPr>
            <p:ph idx="1" type="body"/>
          </p:nvPr>
        </p:nvSpPr>
        <p:spPr>
          <a:xfrm>
            <a:off x="329153" y="900113"/>
            <a:ext cx="5485800" cy="842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p:cSld name="CUSTOM_2_2">
    <p:spTree>
      <p:nvGrpSpPr>
        <p:cNvPr id="1185" name="Shape 1185"/>
        <p:cNvGrpSpPr/>
        <p:nvPr/>
      </p:nvGrpSpPr>
      <p:grpSpPr>
        <a:xfrm>
          <a:off x="0" y="0"/>
          <a:ext cx="0" cy="0"/>
          <a:chOff x="0" y="0"/>
          <a:chExt cx="0" cy="0"/>
        </a:xfrm>
      </p:grpSpPr>
      <p:sp>
        <p:nvSpPr>
          <p:cNvPr id="1186" name="Google Shape;1186;p12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187" name="Google Shape;1187;p126"/>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88" name="Google Shape;1188;p126"/>
          <p:cNvSpPr txBox="1"/>
          <p:nvPr>
            <p:ph idx="2" type="body"/>
          </p:nvPr>
        </p:nvSpPr>
        <p:spPr>
          <a:xfrm>
            <a:off x="330268"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189" name="Google Shape;1189;p12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90" name="Google Shape;1190;p12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191" name="Google Shape;1191;p126"/>
          <p:cNvSpPr txBox="1"/>
          <p:nvPr>
            <p:ph idx="3" type="body"/>
          </p:nvPr>
        </p:nvSpPr>
        <p:spPr>
          <a:xfrm>
            <a:off x="3511820"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192" name="Google Shape;1192;p126"/>
          <p:cNvSpPr txBox="1"/>
          <p:nvPr>
            <p:ph idx="4" type="body"/>
          </p:nvPr>
        </p:nvSpPr>
        <p:spPr>
          <a:xfrm>
            <a:off x="6693372" y="1750519"/>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
  <p:cSld name="CUSTOM_2_2_2">
    <p:spTree>
      <p:nvGrpSpPr>
        <p:cNvPr id="1193" name="Shape 1193"/>
        <p:cNvGrpSpPr/>
        <p:nvPr/>
      </p:nvGrpSpPr>
      <p:grpSpPr>
        <a:xfrm>
          <a:off x="0" y="0"/>
          <a:ext cx="0" cy="0"/>
          <a:chOff x="0" y="0"/>
          <a:chExt cx="0" cy="0"/>
        </a:xfrm>
      </p:grpSpPr>
      <p:sp>
        <p:nvSpPr>
          <p:cNvPr id="1194" name="Google Shape;1194;p12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195" name="Google Shape;1195;p127"/>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96" name="Google Shape;1196;p127"/>
          <p:cNvSpPr txBox="1"/>
          <p:nvPr>
            <p:ph idx="2" type="body"/>
          </p:nvPr>
        </p:nvSpPr>
        <p:spPr>
          <a:xfrm>
            <a:off x="330268" y="1759476"/>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197" name="Google Shape;1197;p12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98" name="Google Shape;1198;p12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199" name="Google Shape;1199;p127"/>
          <p:cNvSpPr txBox="1"/>
          <p:nvPr>
            <p:ph idx="3" type="body"/>
          </p:nvPr>
        </p:nvSpPr>
        <p:spPr>
          <a:xfrm>
            <a:off x="2500719" y="1759476"/>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200" name="Google Shape;1200;p127"/>
          <p:cNvSpPr txBox="1"/>
          <p:nvPr>
            <p:ph idx="4" type="body"/>
          </p:nvPr>
        </p:nvSpPr>
        <p:spPr>
          <a:xfrm>
            <a:off x="4671170" y="1750519"/>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201" name="Google Shape;1201;p127"/>
          <p:cNvSpPr txBox="1"/>
          <p:nvPr>
            <p:ph idx="5" type="body"/>
          </p:nvPr>
        </p:nvSpPr>
        <p:spPr>
          <a:xfrm>
            <a:off x="6841621" y="1750519"/>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p:cSld name="CUSTOM_2_2_2_1">
    <p:spTree>
      <p:nvGrpSpPr>
        <p:cNvPr id="1202" name="Shape 1202"/>
        <p:cNvGrpSpPr/>
        <p:nvPr/>
      </p:nvGrpSpPr>
      <p:grpSpPr>
        <a:xfrm>
          <a:off x="0" y="0"/>
          <a:ext cx="0" cy="0"/>
          <a:chOff x="0" y="0"/>
          <a:chExt cx="0" cy="0"/>
        </a:xfrm>
      </p:grpSpPr>
      <p:sp>
        <p:nvSpPr>
          <p:cNvPr id="1203" name="Google Shape;1203;p128"/>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204" name="Google Shape;1204;p128"/>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205" name="Google Shape;1205;p128"/>
          <p:cNvSpPr txBox="1"/>
          <p:nvPr>
            <p:ph idx="2" type="body"/>
          </p:nvPr>
        </p:nvSpPr>
        <p:spPr>
          <a:xfrm>
            <a:off x="330268" y="1759472"/>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206" name="Google Shape;1206;p12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207" name="Google Shape;1207;p12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208" name="Google Shape;1208;p128"/>
          <p:cNvSpPr txBox="1"/>
          <p:nvPr>
            <p:ph idx="3" type="body"/>
          </p:nvPr>
        </p:nvSpPr>
        <p:spPr>
          <a:xfrm>
            <a:off x="5178801" y="1759472"/>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209" name="Google Shape;1209;p128"/>
          <p:cNvSpPr txBox="1"/>
          <p:nvPr>
            <p:ph idx="4" type="body"/>
          </p:nvPr>
        </p:nvSpPr>
        <p:spPr>
          <a:xfrm>
            <a:off x="330268" y="3251855"/>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210" name="Google Shape;1210;p128"/>
          <p:cNvSpPr txBox="1"/>
          <p:nvPr>
            <p:ph idx="5" type="body"/>
          </p:nvPr>
        </p:nvSpPr>
        <p:spPr>
          <a:xfrm>
            <a:off x="5178801" y="3251855"/>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CUSTOM_2_2_1">
    <p:spTree>
      <p:nvGrpSpPr>
        <p:cNvPr id="1211" name="Shape 1211"/>
        <p:cNvGrpSpPr/>
        <p:nvPr/>
      </p:nvGrpSpPr>
      <p:grpSpPr>
        <a:xfrm>
          <a:off x="0" y="0"/>
          <a:ext cx="0" cy="0"/>
          <a:chOff x="0" y="0"/>
          <a:chExt cx="0" cy="0"/>
        </a:xfrm>
      </p:grpSpPr>
      <p:sp>
        <p:nvSpPr>
          <p:cNvPr id="1212" name="Google Shape;1212;p129"/>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213" name="Google Shape;1213;p129"/>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214" name="Google Shape;1214;p129"/>
          <p:cNvSpPr txBox="1"/>
          <p:nvPr>
            <p:ph idx="2" type="body"/>
          </p:nvPr>
        </p:nvSpPr>
        <p:spPr>
          <a:xfrm>
            <a:off x="1390401"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215" name="Google Shape;1215;p12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216" name="Google Shape;1216;p12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217" name="Google Shape;1217;p129"/>
          <p:cNvSpPr txBox="1"/>
          <p:nvPr>
            <p:ph idx="3" type="body"/>
          </p:nvPr>
        </p:nvSpPr>
        <p:spPr>
          <a:xfrm>
            <a:off x="5633239"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p:cSld name="CUSTOM">
    <p:bg>
      <p:bgPr>
        <a:solidFill>
          <a:schemeClr val="lt2"/>
        </a:solidFill>
      </p:bgPr>
    </p:bg>
    <p:spTree>
      <p:nvGrpSpPr>
        <p:cNvPr id="1218" name="Shape 1218"/>
        <p:cNvGrpSpPr/>
        <p:nvPr/>
      </p:nvGrpSpPr>
      <p:grpSpPr>
        <a:xfrm>
          <a:off x="0" y="0"/>
          <a:ext cx="0" cy="0"/>
          <a:chOff x="0" y="0"/>
          <a:chExt cx="0" cy="0"/>
        </a:xfrm>
      </p:grpSpPr>
      <p:pic>
        <p:nvPicPr>
          <p:cNvPr id="1219" name="Google Shape;1219;p130"/>
          <p:cNvPicPr preferRelativeResize="0"/>
          <p:nvPr/>
        </p:nvPicPr>
        <p:blipFill>
          <a:blip r:embed="rId2">
            <a:alphaModFix/>
          </a:blip>
          <a:stretch>
            <a:fillRect/>
          </a:stretch>
        </p:blipFill>
        <p:spPr>
          <a:xfrm>
            <a:off x="2573153" y="572653"/>
            <a:ext cx="3997694" cy="3997694"/>
          </a:xfrm>
          <a:prstGeom prst="rect">
            <a:avLst/>
          </a:prstGeom>
          <a:noFill/>
          <a:ln>
            <a:noFill/>
          </a:ln>
        </p:spPr>
      </p:pic>
      <p:sp>
        <p:nvSpPr>
          <p:cNvPr id="1220" name="Google Shape;1220;p130"/>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pic>
        <p:nvPicPr>
          <p:cNvPr id="1221" name="Google Shape;1221;p130"/>
          <p:cNvPicPr preferRelativeResize="0"/>
          <p:nvPr/>
        </p:nvPicPr>
        <p:blipFill>
          <a:blip r:embed="rId3">
            <a:alphaModFix/>
          </a:blip>
          <a:stretch>
            <a:fillRect/>
          </a:stretch>
        </p:blipFill>
        <p:spPr>
          <a:xfrm>
            <a:off x="4255151" y="572653"/>
            <a:ext cx="637149" cy="496100"/>
          </a:xfrm>
          <a:prstGeom prst="rect">
            <a:avLst/>
          </a:prstGeom>
          <a:noFill/>
          <a:ln>
            <a:noFill/>
          </a:ln>
        </p:spPr>
      </p:pic>
      <p:sp>
        <p:nvSpPr>
          <p:cNvPr id="1222" name="Google Shape;1222;p130"/>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5"/>
              </a:buClr>
              <a:buSzPts val="1800"/>
              <a:buFont typeface="JetBrains Mono"/>
              <a:buNone/>
              <a:defRPr sz="1800">
                <a:solidFill>
                  <a:schemeClr val="accent5"/>
                </a:solidFill>
                <a:latin typeface="JetBrains Mono"/>
                <a:ea typeface="JetBrains Mono"/>
                <a:cs typeface="JetBrains Mono"/>
                <a:sym typeface="JetBrains Mono"/>
              </a:defRPr>
            </a:lvl1pPr>
            <a:lvl2pPr lvl="1"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White">
  <p:cSld name="CUSTOM_7_1">
    <p:spTree>
      <p:nvGrpSpPr>
        <p:cNvPr id="1223" name="Shape 1223"/>
        <p:cNvGrpSpPr/>
        <p:nvPr/>
      </p:nvGrpSpPr>
      <p:grpSpPr>
        <a:xfrm>
          <a:off x="0" y="0"/>
          <a:ext cx="0" cy="0"/>
          <a:chOff x="0" y="0"/>
          <a:chExt cx="0" cy="0"/>
        </a:xfrm>
      </p:grpSpPr>
      <p:pic>
        <p:nvPicPr>
          <p:cNvPr id="1224" name="Google Shape;1224;p131"/>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1225" name="Google Shape;1225;p131"/>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1226" name="Google Shape;1226;p131"/>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1227" name="Google Shape;1227;p131"/>
          <p:cNvPicPr preferRelativeResize="0"/>
          <p:nvPr/>
        </p:nvPicPr>
        <p:blipFill>
          <a:blip r:embed="rId3">
            <a:alphaModFix/>
          </a:blip>
          <a:stretch>
            <a:fillRect/>
          </a:stretch>
        </p:blipFill>
        <p:spPr>
          <a:xfrm>
            <a:off x="4357877" y="572653"/>
            <a:ext cx="431693" cy="336127"/>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p:cSld name="CUSTOM_7_1_2">
    <p:spTree>
      <p:nvGrpSpPr>
        <p:cNvPr id="1228" name="Shape 1228"/>
        <p:cNvGrpSpPr/>
        <p:nvPr/>
      </p:nvGrpSpPr>
      <p:grpSpPr>
        <a:xfrm>
          <a:off x="0" y="0"/>
          <a:ext cx="0" cy="0"/>
          <a:chOff x="0" y="0"/>
          <a:chExt cx="0" cy="0"/>
        </a:xfrm>
      </p:grpSpPr>
      <p:pic>
        <p:nvPicPr>
          <p:cNvPr id="1229" name="Google Shape;1229;p132"/>
          <p:cNvPicPr preferRelativeResize="0"/>
          <p:nvPr/>
        </p:nvPicPr>
        <p:blipFill rotWithShape="1">
          <a:blip r:embed="rId2">
            <a:alphaModFix/>
          </a:blip>
          <a:srcRect b="0" l="0" r="0" t="0"/>
          <a:stretch/>
        </p:blipFill>
        <p:spPr>
          <a:xfrm>
            <a:off x="662467" y="572653"/>
            <a:ext cx="3997694" cy="3997694"/>
          </a:xfrm>
          <a:prstGeom prst="rect">
            <a:avLst/>
          </a:prstGeom>
          <a:noFill/>
          <a:ln>
            <a:noFill/>
          </a:ln>
        </p:spPr>
      </p:pic>
      <p:sp>
        <p:nvSpPr>
          <p:cNvPr id="1230" name="Google Shape;1230;p132"/>
          <p:cNvSpPr txBox="1"/>
          <p:nvPr>
            <p:ph type="title"/>
          </p:nvPr>
        </p:nvSpPr>
        <p:spPr>
          <a:xfrm>
            <a:off x="1334496" y="1068816"/>
            <a:ext cx="6171300" cy="27864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1231" name="Google Shape;1231;p132"/>
          <p:cNvSpPr txBox="1"/>
          <p:nvPr>
            <p:ph idx="1" type="subTitle"/>
          </p:nvPr>
        </p:nvSpPr>
        <p:spPr>
          <a:xfrm>
            <a:off x="1334496" y="3855272"/>
            <a:ext cx="2742600" cy="5595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1232" name="Google Shape;1232;p132"/>
          <p:cNvPicPr preferRelativeResize="0"/>
          <p:nvPr/>
        </p:nvPicPr>
        <p:blipFill>
          <a:blip r:embed="rId3">
            <a:alphaModFix/>
          </a:blip>
          <a:stretch>
            <a:fillRect/>
          </a:stretch>
        </p:blipFill>
        <p:spPr>
          <a:xfrm>
            <a:off x="1334499" y="572653"/>
            <a:ext cx="431693" cy="336127"/>
          </a:xfrm>
          <a:prstGeom prst="rect">
            <a:avLst/>
          </a:prstGeom>
          <a:noFill/>
          <a:ln>
            <a:noFill/>
          </a:ln>
        </p:spPr>
      </p:pic>
      <p:pic>
        <p:nvPicPr>
          <p:cNvPr id="1233" name="Google Shape;1233;p132"/>
          <p:cNvPicPr preferRelativeResize="0"/>
          <p:nvPr/>
        </p:nvPicPr>
        <p:blipFill rotWithShape="1">
          <a:blip r:embed="rId2">
            <a:alphaModFix/>
          </a:blip>
          <a:srcRect b="0" l="0" r="0" t="0"/>
          <a:stretch/>
        </p:blipFill>
        <p:spPr>
          <a:xfrm>
            <a:off x="4487289" y="572653"/>
            <a:ext cx="3997694" cy="399769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
  <p:cSld name="TITLE_8_2_2">
    <p:spTree>
      <p:nvGrpSpPr>
        <p:cNvPr id="5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53" name="Google Shape;53;p14"/>
          <p:cNvSpPr txBox="1"/>
          <p:nvPr>
            <p:ph idx="12" type="sldNum"/>
          </p:nvPr>
        </p:nvSpPr>
        <p:spPr>
          <a:xfrm>
            <a:off x="8586613" y="4715606"/>
            <a:ext cx="228300" cy="282900"/>
          </a:xfrm>
          <a:prstGeom prst="rect">
            <a:avLst/>
          </a:prstGeom>
        </p:spPr>
        <p:txBody>
          <a:bodyPr anchorCtr="0" anchor="ctr" bIns="0" lIns="0" spcFirstLastPara="1" rIns="0" wrap="square" tIns="0">
            <a:norm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4"/>
          <p:cNvSpPr/>
          <p:nvPr/>
        </p:nvSpPr>
        <p:spPr>
          <a:xfrm>
            <a:off x="7587175" y="179938"/>
            <a:ext cx="1357500" cy="233700"/>
          </a:xfrm>
          <a:prstGeom prst="roundRect">
            <a:avLst>
              <a:gd fmla="val 50000" name="adj"/>
            </a:avLst>
          </a:prstGeom>
          <a:noFill/>
          <a:ln cap="flat" cmpd="sng" w="9525">
            <a:solidFill>
              <a:srgbClr val="DA654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800">
                <a:solidFill>
                  <a:srgbClr val="DA6544"/>
                </a:solidFill>
                <a:latin typeface="JetBrains Mono"/>
                <a:ea typeface="JetBrains Mono"/>
                <a:cs typeface="JetBrains Mono"/>
                <a:sym typeface="JetBrains Mono"/>
              </a:rPr>
              <a:t>INTERNAL USE ONLY</a:t>
            </a:r>
            <a:endParaRPr b="1" sz="800">
              <a:solidFill>
                <a:srgbClr val="DA6544"/>
              </a:solidFill>
              <a:latin typeface="JetBrains Mono"/>
              <a:ea typeface="JetBrains Mono"/>
              <a:cs typeface="JetBrains Mono"/>
              <a:sym typeface="JetBrains Mono"/>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 Photo">
  <p:cSld name="CUSTOM_7_1_2_2">
    <p:spTree>
      <p:nvGrpSpPr>
        <p:cNvPr id="1234" name="Shape 1234"/>
        <p:cNvGrpSpPr/>
        <p:nvPr/>
      </p:nvGrpSpPr>
      <p:grpSpPr>
        <a:xfrm>
          <a:off x="0" y="0"/>
          <a:ext cx="0" cy="0"/>
          <a:chOff x="0" y="0"/>
          <a:chExt cx="0" cy="0"/>
        </a:xfrm>
      </p:grpSpPr>
      <p:pic>
        <p:nvPicPr>
          <p:cNvPr id="1235" name="Google Shape;1235;p133"/>
          <p:cNvPicPr preferRelativeResize="0"/>
          <p:nvPr/>
        </p:nvPicPr>
        <p:blipFill rotWithShape="1">
          <a:blip r:embed="rId2">
            <a:alphaModFix/>
          </a:blip>
          <a:srcRect b="0" l="0" r="0" t="0"/>
          <a:stretch/>
        </p:blipFill>
        <p:spPr>
          <a:xfrm>
            <a:off x="662467" y="572653"/>
            <a:ext cx="3997694" cy="3997694"/>
          </a:xfrm>
          <a:prstGeom prst="rect">
            <a:avLst/>
          </a:prstGeom>
          <a:noFill/>
          <a:ln>
            <a:noFill/>
          </a:ln>
        </p:spPr>
      </p:pic>
      <p:sp>
        <p:nvSpPr>
          <p:cNvPr id="1236" name="Google Shape;1236;p133"/>
          <p:cNvSpPr txBox="1"/>
          <p:nvPr>
            <p:ph type="title"/>
          </p:nvPr>
        </p:nvSpPr>
        <p:spPr>
          <a:xfrm>
            <a:off x="1334496" y="1240266"/>
            <a:ext cx="6171300" cy="20166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1237" name="Google Shape;1237;p133"/>
          <p:cNvSpPr txBox="1"/>
          <p:nvPr>
            <p:ph idx="1" type="subTitle"/>
          </p:nvPr>
        </p:nvSpPr>
        <p:spPr>
          <a:xfrm>
            <a:off x="2500300" y="3672122"/>
            <a:ext cx="2742600" cy="5595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1238" name="Google Shape;1238;p133"/>
          <p:cNvPicPr preferRelativeResize="0"/>
          <p:nvPr/>
        </p:nvPicPr>
        <p:blipFill>
          <a:blip r:embed="rId3">
            <a:alphaModFix/>
          </a:blip>
          <a:stretch>
            <a:fillRect/>
          </a:stretch>
        </p:blipFill>
        <p:spPr>
          <a:xfrm>
            <a:off x="1334499" y="572653"/>
            <a:ext cx="431693" cy="336127"/>
          </a:xfrm>
          <a:prstGeom prst="rect">
            <a:avLst/>
          </a:prstGeom>
          <a:noFill/>
          <a:ln>
            <a:noFill/>
          </a:ln>
        </p:spPr>
      </p:pic>
      <p:pic>
        <p:nvPicPr>
          <p:cNvPr id="1239" name="Google Shape;1239;p133"/>
          <p:cNvPicPr preferRelativeResize="0"/>
          <p:nvPr/>
        </p:nvPicPr>
        <p:blipFill rotWithShape="1">
          <a:blip r:embed="rId2">
            <a:alphaModFix/>
          </a:blip>
          <a:srcRect b="0" l="0" r="0" t="0"/>
          <a:stretch/>
        </p:blipFill>
        <p:spPr>
          <a:xfrm>
            <a:off x="4487289" y="572653"/>
            <a:ext cx="3997694" cy="3997694"/>
          </a:xfrm>
          <a:prstGeom prst="rect">
            <a:avLst/>
          </a:prstGeom>
          <a:noFill/>
          <a:ln>
            <a:noFill/>
          </a:ln>
        </p:spPr>
      </p:pic>
      <p:sp>
        <p:nvSpPr>
          <p:cNvPr id="1240" name="Google Shape;1240;p133"/>
          <p:cNvSpPr/>
          <p:nvPr>
            <p:ph idx="2" type="pic"/>
          </p:nvPr>
        </p:nvSpPr>
        <p:spPr>
          <a:xfrm>
            <a:off x="1334491" y="3488972"/>
            <a:ext cx="925800" cy="925800"/>
          </a:xfrm>
          <a:prstGeom prst="ellipse">
            <a:avLst/>
          </a:prstGeom>
          <a:noFill/>
          <a:ln>
            <a:noFill/>
          </a:ln>
        </p:spPr>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Split + Photo">
  <p:cSld name="CUSTOM_7_1_2_1">
    <p:spTree>
      <p:nvGrpSpPr>
        <p:cNvPr id="1241" name="Shape 1241"/>
        <p:cNvGrpSpPr/>
        <p:nvPr/>
      </p:nvGrpSpPr>
      <p:grpSpPr>
        <a:xfrm>
          <a:off x="0" y="0"/>
          <a:ext cx="0" cy="0"/>
          <a:chOff x="0" y="0"/>
          <a:chExt cx="0" cy="0"/>
        </a:xfrm>
      </p:grpSpPr>
      <p:sp>
        <p:nvSpPr>
          <p:cNvPr id="1242" name="Google Shape;1242;p134"/>
          <p:cNvSpPr txBox="1"/>
          <p:nvPr>
            <p:ph type="title"/>
          </p:nvPr>
        </p:nvSpPr>
        <p:spPr>
          <a:xfrm>
            <a:off x="4316001" y="1240266"/>
            <a:ext cx="4163400" cy="2786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pic>
        <p:nvPicPr>
          <p:cNvPr id="1243" name="Google Shape;1243;p134"/>
          <p:cNvPicPr preferRelativeResize="0"/>
          <p:nvPr/>
        </p:nvPicPr>
        <p:blipFill>
          <a:blip r:embed="rId2">
            <a:alphaModFix/>
          </a:blip>
          <a:stretch>
            <a:fillRect/>
          </a:stretch>
        </p:blipFill>
        <p:spPr>
          <a:xfrm>
            <a:off x="4316004" y="572653"/>
            <a:ext cx="431693" cy="336127"/>
          </a:xfrm>
          <a:prstGeom prst="rect">
            <a:avLst/>
          </a:prstGeom>
          <a:noFill/>
          <a:ln>
            <a:noFill/>
          </a:ln>
        </p:spPr>
      </p:pic>
      <p:sp>
        <p:nvSpPr>
          <p:cNvPr id="1244" name="Google Shape;1244;p134"/>
          <p:cNvSpPr/>
          <p:nvPr/>
        </p:nvSpPr>
        <p:spPr>
          <a:xfrm>
            <a:off x="0" y="0"/>
            <a:ext cx="36858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245" name="Google Shape;1245;p134"/>
          <p:cNvSpPr/>
          <p:nvPr>
            <p:ph idx="2" type="pic"/>
          </p:nvPr>
        </p:nvSpPr>
        <p:spPr>
          <a:xfrm>
            <a:off x="600009" y="572653"/>
            <a:ext cx="2470200" cy="2470200"/>
          </a:xfrm>
          <a:prstGeom prst="rect">
            <a:avLst/>
          </a:prstGeom>
          <a:noFill/>
          <a:ln>
            <a:noFill/>
          </a:ln>
        </p:spPr>
      </p:sp>
      <p:pic>
        <p:nvPicPr>
          <p:cNvPr id="1246" name="Google Shape;1246;p134"/>
          <p:cNvPicPr preferRelativeResize="0"/>
          <p:nvPr/>
        </p:nvPicPr>
        <p:blipFill>
          <a:blip r:embed="rId3">
            <a:alphaModFix/>
          </a:blip>
          <a:stretch>
            <a:fillRect/>
          </a:stretch>
        </p:blipFill>
        <p:spPr>
          <a:xfrm>
            <a:off x="272009" y="4743450"/>
            <a:ext cx="228226" cy="283071"/>
          </a:xfrm>
          <a:prstGeom prst="rect">
            <a:avLst/>
          </a:prstGeom>
          <a:noFill/>
          <a:ln>
            <a:noFill/>
          </a:ln>
        </p:spPr>
      </p:pic>
      <p:sp>
        <p:nvSpPr>
          <p:cNvPr id="1247" name="Google Shape;1247;p134"/>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1pPr>
            <a:lvl2pPr indent="-336550" lvl="1" marL="914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2pPr>
            <a:lvl3pPr indent="-336550" lvl="2" marL="1371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3pPr>
            <a:lvl4pPr indent="-336550" lvl="3" marL="1828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4pPr>
            <a:lvl5pPr indent="-336550" lvl="4" marL="22860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5pPr>
            <a:lvl6pPr indent="-336550" lvl="5" marL="2743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6pPr>
            <a:lvl7pPr indent="-336550" lvl="6" marL="3200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7pPr>
            <a:lvl8pPr indent="-336550" lvl="7" marL="3657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8pPr>
            <a:lvl9pPr indent="-336550" lvl="8" marL="4114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9pPr>
          </a:lstStyle>
          <a:p/>
        </p:txBody>
      </p:sp>
      <p:sp>
        <p:nvSpPr>
          <p:cNvPr id="1248" name="Google Shape;1248;p134"/>
          <p:cNvSpPr txBox="1"/>
          <p:nvPr>
            <p:ph idx="3"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1pPr>
            <a:lvl2pPr indent="-285750" lvl="1" marL="914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2pPr>
            <a:lvl3pPr indent="-285750" lvl="2" marL="1371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3pPr>
            <a:lvl4pPr indent="-285750" lvl="3" marL="1828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4pPr>
            <a:lvl5pPr indent="-285750" lvl="4" marL="22860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5pPr>
            <a:lvl6pPr indent="-285750" lvl="5" marL="2743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6pPr>
            <a:lvl7pPr indent="-285750" lvl="6" marL="3200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7pPr>
            <a:lvl8pPr indent="-285750" lvl="7" marL="3657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8pPr>
            <a:lvl9pPr indent="-285750" lvl="8" marL="4114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9pPr>
          </a:lstStyle>
          <a:p/>
        </p:txBody>
      </p:sp>
      <p:sp>
        <p:nvSpPr>
          <p:cNvPr id="1249" name="Google Shape;1249;p13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ightBlue">
  <p:cSld name="CUSTOM_3">
    <p:bg>
      <p:bgPr>
        <a:solidFill>
          <a:schemeClr val="accent3"/>
        </a:solidFill>
      </p:bgPr>
    </p:bg>
    <p:spTree>
      <p:nvGrpSpPr>
        <p:cNvPr id="1250" name="Shape 1250"/>
        <p:cNvGrpSpPr/>
        <p:nvPr/>
      </p:nvGrpSpPr>
      <p:grpSpPr>
        <a:xfrm>
          <a:off x="0" y="0"/>
          <a:ext cx="0" cy="0"/>
          <a:chOff x="0" y="0"/>
          <a:chExt cx="0" cy="0"/>
        </a:xfrm>
      </p:grpSpPr>
      <p:pic>
        <p:nvPicPr>
          <p:cNvPr id="1251" name="Google Shape;1251;p135"/>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1252" name="Google Shape;1252;p135"/>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4500"/>
              <a:buFont typeface="DM Sans"/>
              <a:buNone/>
              <a:defRPr b="1" sz="4500">
                <a:solidFill>
                  <a:schemeClr val="lt2"/>
                </a:solidFill>
                <a:latin typeface="DM Sans"/>
                <a:ea typeface="DM Sans"/>
                <a:cs typeface="DM Sans"/>
                <a:sym typeface="DM Sans"/>
              </a:defRPr>
            </a:lvl1pPr>
            <a:lvl2pPr lvl="1" rtl="0">
              <a:spcBef>
                <a:spcPts val="0"/>
              </a:spcBef>
              <a:spcAft>
                <a:spcPts val="0"/>
              </a:spcAft>
              <a:buClr>
                <a:schemeClr val="lt2"/>
              </a:buClr>
              <a:buSzPts val="4500"/>
              <a:buNone/>
              <a:defRPr sz="4500">
                <a:solidFill>
                  <a:schemeClr val="lt2"/>
                </a:solidFill>
              </a:defRPr>
            </a:lvl2pPr>
            <a:lvl3pPr lvl="2" rtl="0">
              <a:spcBef>
                <a:spcPts val="0"/>
              </a:spcBef>
              <a:spcAft>
                <a:spcPts val="0"/>
              </a:spcAft>
              <a:buClr>
                <a:schemeClr val="lt2"/>
              </a:buClr>
              <a:buSzPts val="4500"/>
              <a:buNone/>
              <a:defRPr sz="4500">
                <a:solidFill>
                  <a:schemeClr val="lt2"/>
                </a:solidFill>
              </a:defRPr>
            </a:lvl3pPr>
            <a:lvl4pPr lvl="3" rtl="0">
              <a:spcBef>
                <a:spcPts val="0"/>
              </a:spcBef>
              <a:spcAft>
                <a:spcPts val="0"/>
              </a:spcAft>
              <a:buClr>
                <a:schemeClr val="lt2"/>
              </a:buClr>
              <a:buSzPts val="4500"/>
              <a:buNone/>
              <a:defRPr sz="4500">
                <a:solidFill>
                  <a:schemeClr val="lt2"/>
                </a:solidFill>
              </a:defRPr>
            </a:lvl4pPr>
            <a:lvl5pPr lvl="4" rtl="0">
              <a:spcBef>
                <a:spcPts val="0"/>
              </a:spcBef>
              <a:spcAft>
                <a:spcPts val="0"/>
              </a:spcAft>
              <a:buClr>
                <a:schemeClr val="lt2"/>
              </a:buClr>
              <a:buSzPts val="4500"/>
              <a:buNone/>
              <a:defRPr sz="4500">
                <a:solidFill>
                  <a:schemeClr val="lt2"/>
                </a:solidFill>
              </a:defRPr>
            </a:lvl5pPr>
            <a:lvl6pPr lvl="5" rtl="0">
              <a:spcBef>
                <a:spcPts val="0"/>
              </a:spcBef>
              <a:spcAft>
                <a:spcPts val="0"/>
              </a:spcAft>
              <a:buClr>
                <a:schemeClr val="lt2"/>
              </a:buClr>
              <a:buSzPts val="4500"/>
              <a:buNone/>
              <a:defRPr sz="4500">
                <a:solidFill>
                  <a:schemeClr val="lt2"/>
                </a:solidFill>
              </a:defRPr>
            </a:lvl6pPr>
            <a:lvl7pPr lvl="6" rtl="0">
              <a:spcBef>
                <a:spcPts val="0"/>
              </a:spcBef>
              <a:spcAft>
                <a:spcPts val="0"/>
              </a:spcAft>
              <a:buClr>
                <a:schemeClr val="lt2"/>
              </a:buClr>
              <a:buSzPts val="4500"/>
              <a:buNone/>
              <a:defRPr sz="4500">
                <a:solidFill>
                  <a:schemeClr val="lt2"/>
                </a:solidFill>
              </a:defRPr>
            </a:lvl7pPr>
            <a:lvl8pPr lvl="7" rtl="0">
              <a:spcBef>
                <a:spcPts val="0"/>
              </a:spcBef>
              <a:spcAft>
                <a:spcPts val="0"/>
              </a:spcAft>
              <a:buClr>
                <a:schemeClr val="lt2"/>
              </a:buClr>
              <a:buSzPts val="4500"/>
              <a:buNone/>
              <a:defRPr sz="4500">
                <a:solidFill>
                  <a:schemeClr val="lt2"/>
                </a:solidFill>
              </a:defRPr>
            </a:lvl8pPr>
            <a:lvl9pPr lvl="8" rtl="0">
              <a:spcBef>
                <a:spcPts val="0"/>
              </a:spcBef>
              <a:spcAft>
                <a:spcPts val="0"/>
              </a:spcAft>
              <a:buClr>
                <a:schemeClr val="lt2"/>
              </a:buClr>
              <a:buSzPts val="4500"/>
              <a:buNone/>
              <a:defRPr sz="4500">
                <a:solidFill>
                  <a:schemeClr val="lt2"/>
                </a:solidFill>
              </a:defRPr>
            </a:lvl9pPr>
          </a:lstStyle>
          <a:p/>
        </p:txBody>
      </p:sp>
      <p:pic>
        <p:nvPicPr>
          <p:cNvPr id="1253" name="Google Shape;1253;p135"/>
          <p:cNvPicPr preferRelativeResize="0"/>
          <p:nvPr/>
        </p:nvPicPr>
        <p:blipFill>
          <a:blip r:embed="rId3">
            <a:alphaModFix/>
          </a:blip>
          <a:stretch>
            <a:fillRect/>
          </a:stretch>
        </p:blipFill>
        <p:spPr>
          <a:xfrm>
            <a:off x="4255151" y="572653"/>
            <a:ext cx="637149" cy="496100"/>
          </a:xfrm>
          <a:prstGeom prst="rect">
            <a:avLst/>
          </a:prstGeom>
          <a:noFill/>
          <a:ln>
            <a:noFill/>
          </a:ln>
        </p:spPr>
      </p:pic>
      <p:sp>
        <p:nvSpPr>
          <p:cNvPr id="1254" name="Google Shape;1254;p135"/>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 Title">
  <p:cSld name="CUSTOM_3_1_1_1">
    <p:bg>
      <p:bgPr>
        <a:solidFill>
          <a:schemeClr val="accent2"/>
        </a:solidFill>
      </p:bgPr>
    </p:bg>
    <p:spTree>
      <p:nvGrpSpPr>
        <p:cNvPr id="1255" name="Shape 1255"/>
        <p:cNvGrpSpPr/>
        <p:nvPr/>
      </p:nvGrpSpPr>
      <p:grpSpPr>
        <a:xfrm>
          <a:off x="0" y="0"/>
          <a:ext cx="0" cy="0"/>
          <a:chOff x="0" y="0"/>
          <a:chExt cx="0" cy="0"/>
        </a:xfrm>
      </p:grpSpPr>
      <p:pic>
        <p:nvPicPr>
          <p:cNvPr id="1256" name="Google Shape;1256;p136"/>
          <p:cNvPicPr preferRelativeResize="0"/>
          <p:nvPr/>
        </p:nvPicPr>
        <p:blipFill>
          <a:blip r:embed="rId2">
            <a:alphaModFix/>
          </a:blip>
          <a:stretch>
            <a:fillRect/>
          </a:stretch>
        </p:blipFill>
        <p:spPr>
          <a:xfrm>
            <a:off x="2573153" y="572653"/>
            <a:ext cx="3997694" cy="3997694"/>
          </a:xfrm>
          <a:prstGeom prst="rect">
            <a:avLst/>
          </a:prstGeom>
          <a:noFill/>
          <a:ln>
            <a:noFill/>
          </a:ln>
        </p:spPr>
      </p:pic>
      <p:sp>
        <p:nvSpPr>
          <p:cNvPr id="1257" name="Google Shape;1257;p136"/>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1258" name="Google Shape;1258;p136"/>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 Title">
  <p:cSld name="CUSTOM_3_1_1_1_2">
    <p:bg>
      <p:bgPr>
        <a:solidFill>
          <a:schemeClr val="dk1"/>
        </a:solidFill>
      </p:bgPr>
    </p:bg>
    <p:spTree>
      <p:nvGrpSpPr>
        <p:cNvPr id="1259" name="Shape 1259"/>
        <p:cNvGrpSpPr/>
        <p:nvPr/>
      </p:nvGrpSpPr>
      <p:grpSpPr>
        <a:xfrm>
          <a:off x="0" y="0"/>
          <a:ext cx="0" cy="0"/>
          <a:chOff x="0" y="0"/>
          <a:chExt cx="0" cy="0"/>
        </a:xfrm>
      </p:grpSpPr>
      <p:pic>
        <p:nvPicPr>
          <p:cNvPr id="1260" name="Google Shape;1260;p137"/>
          <p:cNvPicPr preferRelativeResize="0"/>
          <p:nvPr/>
        </p:nvPicPr>
        <p:blipFill>
          <a:blip r:embed="rId2">
            <a:alphaModFix amt="52999"/>
          </a:blip>
          <a:stretch>
            <a:fillRect/>
          </a:stretch>
        </p:blipFill>
        <p:spPr>
          <a:xfrm>
            <a:off x="2573153" y="572653"/>
            <a:ext cx="3997694" cy="3997694"/>
          </a:xfrm>
          <a:prstGeom prst="rect">
            <a:avLst/>
          </a:prstGeom>
          <a:noFill/>
          <a:ln>
            <a:noFill/>
          </a:ln>
        </p:spPr>
      </p:pic>
      <p:sp>
        <p:nvSpPr>
          <p:cNvPr id="1261" name="Google Shape;1261;p137"/>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1262" name="Google Shape;1262;p137"/>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p:cSld name="CUSTOM_4">
    <p:spTree>
      <p:nvGrpSpPr>
        <p:cNvPr id="1263" name="Shape 1263"/>
        <p:cNvGrpSpPr/>
        <p:nvPr/>
      </p:nvGrpSpPr>
      <p:grpSpPr>
        <a:xfrm>
          <a:off x="0" y="0"/>
          <a:ext cx="0" cy="0"/>
          <a:chOff x="0" y="0"/>
          <a:chExt cx="0" cy="0"/>
        </a:xfrm>
      </p:grpSpPr>
      <p:sp>
        <p:nvSpPr>
          <p:cNvPr id="1264" name="Google Shape;1264;p138"/>
          <p:cNvSpPr txBox="1"/>
          <p:nvPr>
            <p:ph type="title"/>
          </p:nvPr>
        </p:nvSpPr>
        <p:spPr>
          <a:xfrm>
            <a:off x="2656533" y="10870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1265" name="Google Shape;1265;p138"/>
          <p:cNvSpPr txBox="1"/>
          <p:nvPr>
            <p:ph idx="1" type="subTitle"/>
          </p:nvPr>
        </p:nvSpPr>
        <p:spPr>
          <a:xfrm>
            <a:off x="2643429" y="2685900"/>
            <a:ext cx="38571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1266" name="Google Shape;1266;p13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267" name="Google Shape;1267;p13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1268" name="Google Shape;1268;p138"/>
          <p:cNvCxnSpPr/>
          <p:nvPr/>
        </p:nvCxnSpPr>
        <p:spPr>
          <a:xfrm>
            <a:off x="2934149" y="2511384"/>
            <a:ext cx="32757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
  <p:cSld name="CUSTOM_4_4">
    <p:spTree>
      <p:nvGrpSpPr>
        <p:cNvPr id="1269" name="Shape 1269"/>
        <p:cNvGrpSpPr/>
        <p:nvPr/>
      </p:nvGrpSpPr>
      <p:grpSpPr>
        <a:xfrm>
          <a:off x="0" y="0"/>
          <a:ext cx="0" cy="0"/>
          <a:chOff x="0" y="0"/>
          <a:chExt cx="0" cy="0"/>
        </a:xfrm>
      </p:grpSpPr>
      <p:sp>
        <p:nvSpPr>
          <p:cNvPr id="1270" name="Google Shape;1270;p139"/>
          <p:cNvSpPr txBox="1"/>
          <p:nvPr>
            <p:ph type="title"/>
          </p:nvPr>
        </p:nvSpPr>
        <p:spPr>
          <a:xfrm>
            <a:off x="4699953" y="10870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1271" name="Google Shape;1271;p139"/>
          <p:cNvSpPr txBox="1"/>
          <p:nvPr>
            <p:ph idx="1" type="subTitle"/>
          </p:nvPr>
        </p:nvSpPr>
        <p:spPr>
          <a:xfrm>
            <a:off x="4686848" y="2693850"/>
            <a:ext cx="38571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272" name="Google Shape;1272;p139"/>
          <p:cNvSpPr txBox="1"/>
          <p:nvPr>
            <p:ph idx="2" type="title"/>
          </p:nvPr>
        </p:nvSpPr>
        <p:spPr>
          <a:xfrm>
            <a:off x="585677" y="10870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1273" name="Google Shape;1273;p139"/>
          <p:cNvSpPr txBox="1"/>
          <p:nvPr>
            <p:ph idx="3" type="subTitle"/>
          </p:nvPr>
        </p:nvSpPr>
        <p:spPr>
          <a:xfrm>
            <a:off x="572572" y="2693850"/>
            <a:ext cx="38571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1274" name="Google Shape;1274;p13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275" name="Google Shape;1275;p13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1276" name="Google Shape;1276;p139"/>
          <p:cNvCxnSpPr/>
          <p:nvPr/>
        </p:nvCxnSpPr>
        <p:spPr>
          <a:xfrm>
            <a:off x="1172628" y="2521041"/>
            <a:ext cx="2657100" cy="0"/>
          </a:xfrm>
          <a:prstGeom prst="straightConnector1">
            <a:avLst/>
          </a:prstGeom>
          <a:noFill/>
          <a:ln cap="flat" cmpd="sng" w="114300">
            <a:solidFill>
              <a:schemeClr val="accent2"/>
            </a:solidFill>
            <a:prstDash val="solid"/>
            <a:round/>
            <a:headEnd len="med" w="med" type="none"/>
            <a:tailEnd len="med" w="med" type="none"/>
          </a:ln>
        </p:spPr>
      </p:cxnSp>
      <p:cxnSp>
        <p:nvCxnSpPr>
          <p:cNvPr id="1277" name="Google Shape;1277;p139"/>
          <p:cNvCxnSpPr/>
          <p:nvPr/>
        </p:nvCxnSpPr>
        <p:spPr>
          <a:xfrm>
            <a:off x="5286904" y="2521041"/>
            <a:ext cx="26571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p:cSld name="CUSTOM_4_3">
    <p:spTree>
      <p:nvGrpSpPr>
        <p:cNvPr id="1278" name="Shape 1278"/>
        <p:cNvGrpSpPr/>
        <p:nvPr/>
      </p:nvGrpSpPr>
      <p:grpSpPr>
        <a:xfrm>
          <a:off x="0" y="0"/>
          <a:ext cx="0" cy="0"/>
          <a:chOff x="0" y="0"/>
          <a:chExt cx="0" cy="0"/>
        </a:xfrm>
      </p:grpSpPr>
      <p:sp>
        <p:nvSpPr>
          <p:cNvPr id="1279" name="Google Shape;1279;p140"/>
          <p:cNvSpPr txBox="1"/>
          <p:nvPr>
            <p:ph type="title"/>
          </p:nvPr>
        </p:nvSpPr>
        <p:spPr>
          <a:xfrm>
            <a:off x="572572" y="915553"/>
            <a:ext cx="26127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1280" name="Google Shape;1280;p140"/>
          <p:cNvSpPr txBox="1"/>
          <p:nvPr>
            <p:ph idx="1" type="subTitle"/>
          </p:nvPr>
        </p:nvSpPr>
        <p:spPr>
          <a:xfrm>
            <a:off x="554715" y="2571750"/>
            <a:ext cx="2630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281" name="Google Shape;1281;p140"/>
          <p:cNvSpPr txBox="1"/>
          <p:nvPr>
            <p:ph idx="2" type="title"/>
          </p:nvPr>
        </p:nvSpPr>
        <p:spPr>
          <a:xfrm>
            <a:off x="3276340" y="915553"/>
            <a:ext cx="26127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1282" name="Google Shape;1282;p140"/>
          <p:cNvSpPr txBox="1"/>
          <p:nvPr>
            <p:ph idx="3" type="subTitle"/>
          </p:nvPr>
        </p:nvSpPr>
        <p:spPr>
          <a:xfrm>
            <a:off x="3258483" y="2571750"/>
            <a:ext cx="2630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283" name="Google Shape;1283;p140"/>
          <p:cNvSpPr txBox="1"/>
          <p:nvPr>
            <p:ph idx="4" type="title"/>
          </p:nvPr>
        </p:nvSpPr>
        <p:spPr>
          <a:xfrm>
            <a:off x="5945856" y="915553"/>
            <a:ext cx="26127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1284" name="Google Shape;1284;p140"/>
          <p:cNvSpPr txBox="1"/>
          <p:nvPr>
            <p:ph idx="5" type="subTitle"/>
          </p:nvPr>
        </p:nvSpPr>
        <p:spPr>
          <a:xfrm>
            <a:off x="5927999" y="2571750"/>
            <a:ext cx="2630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1285" name="Google Shape;1285;p14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286" name="Google Shape;1286;p14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1287" name="Google Shape;1287;p140"/>
          <p:cNvCxnSpPr/>
          <p:nvPr/>
        </p:nvCxnSpPr>
        <p:spPr>
          <a:xfrm>
            <a:off x="3555615" y="2435316"/>
            <a:ext cx="2036100" cy="0"/>
          </a:xfrm>
          <a:prstGeom prst="straightConnector1">
            <a:avLst/>
          </a:prstGeom>
          <a:noFill/>
          <a:ln cap="flat" cmpd="sng" w="76200">
            <a:solidFill>
              <a:schemeClr val="accent2"/>
            </a:solidFill>
            <a:prstDash val="solid"/>
            <a:round/>
            <a:headEnd len="med" w="med" type="none"/>
            <a:tailEnd len="med" w="med" type="none"/>
          </a:ln>
        </p:spPr>
      </p:cxnSp>
      <p:cxnSp>
        <p:nvCxnSpPr>
          <p:cNvPr id="1288" name="Google Shape;1288;p140"/>
          <p:cNvCxnSpPr/>
          <p:nvPr/>
        </p:nvCxnSpPr>
        <p:spPr>
          <a:xfrm>
            <a:off x="851847" y="2435316"/>
            <a:ext cx="2036100" cy="0"/>
          </a:xfrm>
          <a:prstGeom prst="straightConnector1">
            <a:avLst/>
          </a:prstGeom>
          <a:noFill/>
          <a:ln cap="flat" cmpd="sng" w="76200">
            <a:solidFill>
              <a:schemeClr val="accent2"/>
            </a:solidFill>
            <a:prstDash val="solid"/>
            <a:round/>
            <a:headEnd len="med" w="med" type="none"/>
            <a:tailEnd len="med" w="med" type="none"/>
          </a:ln>
        </p:spPr>
      </p:cxnSp>
      <p:cxnSp>
        <p:nvCxnSpPr>
          <p:cNvPr id="1289" name="Google Shape;1289;p140"/>
          <p:cNvCxnSpPr/>
          <p:nvPr/>
        </p:nvCxnSpPr>
        <p:spPr>
          <a:xfrm>
            <a:off x="6225131" y="2435316"/>
            <a:ext cx="2036100" cy="0"/>
          </a:xfrm>
          <a:prstGeom prst="straightConnector1">
            <a:avLst/>
          </a:prstGeom>
          <a:noFill/>
          <a:ln cap="flat" cmpd="sng" w="76200">
            <a:solidFill>
              <a:schemeClr val="accent2"/>
            </a:solidFill>
            <a:prstDash val="solid"/>
            <a:round/>
            <a:headEnd len="med" w="med" type="none"/>
            <a:tailEnd len="med" w="med" type="none"/>
          </a:ln>
        </p:spPr>
      </p:cxn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 Icons">
  <p:cSld name="CUSTOM_4_3_2">
    <p:spTree>
      <p:nvGrpSpPr>
        <p:cNvPr id="1290" name="Shape 1290"/>
        <p:cNvGrpSpPr/>
        <p:nvPr/>
      </p:nvGrpSpPr>
      <p:grpSpPr>
        <a:xfrm>
          <a:off x="0" y="0"/>
          <a:ext cx="0" cy="0"/>
          <a:chOff x="0" y="0"/>
          <a:chExt cx="0" cy="0"/>
        </a:xfrm>
      </p:grpSpPr>
      <p:pic>
        <p:nvPicPr>
          <p:cNvPr id="1291" name="Google Shape;1291;p14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292" name="Google Shape;1292;p14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1293" name="Google Shape;1293;p141"/>
          <p:cNvCxnSpPr/>
          <p:nvPr/>
        </p:nvCxnSpPr>
        <p:spPr>
          <a:xfrm>
            <a:off x="1523669"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1294" name="Google Shape;1294;p141"/>
          <p:cNvSpPr/>
          <p:nvPr/>
        </p:nvSpPr>
        <p:spPr>
          <a:xfrm>
            <a:off x="1797516"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295" name="Google Shape;1295;p141"/>
          <p:cNvSpPr txBox="1"/>
          <p:nvPr>
            <p:ph type="title"/>
          </p:nvPr>
        </p:nvSpPr>
        <p:spPr>
          <a:xfrm>
            <a:off x="1145097" y="900113"/>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1296" name="Google Shape;1296;p141"/>
          <p:cNvSpPr txBox="1"/>
          <p:nvPr>
            <p:ph idx="1" type="subTitle"/>
          </p:nvPr>
        </p:nvSpPr>
        <p:spPr>
          <a:xfrm>
            <a:off x="1252184" y="2803931"/>
            <a:ext cx="1582200" cy="402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1297" name="Google Shape;1297;p141"/>
          <p:cNvSpPr txBox="1"/>
          <p:nvPr>
            <p:ph idx="2" type="subTitle"/>
          </p:nvPr>
        </p:nvSpPr>
        <p:spPr>
          <a:xfrm>
            <a:off x="1252184" y="3071653"/>
            <a:ext cx="1582200" cy="938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cxnSp>
        <p:nvCxnSpPr>
          <p:cNvPr id="1298" name="Google Shape;1298;p141"/>
          <p:cNvCxnSpPr/>
          <p:nvPr/>
        </p:nvCxnSpPr>
        <p:spPr>
          <a:xfrm>
            <a:off x="4052315"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1299" name="Google Shape;1299;p141"/>
          <p:cNvSpPr/>
          <p:nvPr/>
        </p:nvSpPr>
        <p:spPr>
          <a:xfrm>
            <a:off x="4326162"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300" name="Google Shape;1300;p141"/>
          <p:cNvSpPr txBox="1"/>
          <p:nvPr>
            <p:ph idx="3" type="title"/>
          </p:nvPr>
        </p:nvSpPr>
        <p:spPr>
          <a:xfrm>
            <a:off x="3673744" y="900113"/>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1301" name="Google Shape;1301;p141"/>
          <p:cNvSpPr txBox="1"/>
          <p:nvPr>
            <p:ph idx="4" type="subTitle"/>
          </p:nvPr>
        </p:nvSpPr>
        <p:spPr>
          <a:xfrm>
            <a:off x="3780830" y="2803931"/>
            <a:ext cx="1582200" cy="402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1302" name="Google Shape;1302;p141"/>
          <p:cNvSpPr txBox="1"/>
          <p:nvPr>
            <p:ph idx="5" type="subTitle"/>
          </p:nvPr>
        </p:nvSpPr>
        <p:spPr>
          <a:xfrm>
            <a:off x="3780830" y="3071653"/>
            <a:ext cx="1582200" cy="938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cxnSp>
        <p:nvCxnSpPr>
          <p:cNvPr id="1303" name="Google Shape;1303;p141"/>
          <p:cNvCxnSpPr/>
          <p:nvPr/>
        </p:nvCxnSpPr>
        <p:spPr>
          <a:xfrm>
            <a:off x="6580961"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1304" name="Google Shape;1304;p141"/>
          <p:cNvSpPr/>
          <p:nvPr/>
        </p:nvSpPr>
        <p:spPr>
          <a:xfrm>
            <a:off x="6854808"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305" name="Google Shape;1305;p141"/>
          <p:cNvSpPr txBox="1"/>
          <p:nvPr>
            <p:ph idx="6" type="title"/>
          </p:nvPr>
        </p:nvSpPr>
        <p:spPr>
          <a:xfrm>
            <a:off x="6202390" y="900113"/>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1306" name="Google Shape;1306;p141"/>
          <p:cNvSpPr txBox="1"/>
          <p:nvPr>
            <p:ph idx="7" type="subTitle"/>
          </p:nvPr>
        </p:nvSpPr>
        <p:spPr>
          <a:xfrm>
            <a:off x="6309476" y="2803931"/>
            <a:ext cx="1582200" cy="402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1307" name="Google Shape;1307;p141"/>
          <p:cNvSpPr txBox="1"/>
          <p:nvPr>
            <p:ph idx="8" type="subTitle"/>
          </p:nvPr>
        </p:nvSpPr>
        <p:spPr>
          <a:xfrm>
            <a:off x="6309476" y="3071653"/>
            <a:ext cx="1582200" cy="938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p:cSld name="CUSTOM_4_3_1">
    <p:spTree>
      <p:nvGrpSpPr>
        <p:cNvPr id="1308" name="Shape 1308"/>
        <p:cNvGrpSpPr/>
        <p:nvPr/>
      </p:nvGrpSpPr>
      <p:grpSpPr>
        <a:xfrm>
          <a:off x="0" y="0"/>
          <a:ext cx="0" cy="0"/>
          <a:chOff x="0" y="0"/>
          <a:chExt cx="0" cy="0"/>
        </a:xfrm>
      </p:grpSpPr>
      <p:sp>
        <p:nvSpPr>
          <p:cNvPr id="1309" name="Google Shape;1309;p142"/>
          <p:cNvSpPr txBox="1"/>
          <p:nvPr>
            <p:ph type="title"/>
          </p:nvPr>
        </p:nvSpPr>
        <p:spPr>
          <a:xfrm>
            <a:off x="566994"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1310" name="Google Shape;1310;p142"/>
          <p:cNvSpPr txBox="1"/>
          <p:nvPr>
            <p:ph idx="1" type="subTitle"/>
          </p:nvPr>
        </p:nvSpPr>
        <p:spPr>
          <a:xfrm>
            <a:off x="554715"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1311" name="Google Shape;1311;p142"/>
          <p:cNvSpPr txBox="1"/>
          <p:nvPr>
            <p:ph idx="2" type="title"/>
          </p:nvPr>
        </p:nvSpPr>
        <p:spPr>
          <a:xfrm>
            <a:off x="2627159"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1312" name="Google Shape;1312;p142"/>
          <p:cNvSpPr txBox="1"/>
          <p:nvPr>
            <p:ph idx="3" type="subTitle"/>
          </p:nvPr>
        </p:nvSpPr>
        <p:spPr>
          <a:xfrm>
            <a:off x="2614880"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1313" name="Google Shape;1313;p142"/>
          <p:cNvSpPr txBox="1"/>
          <p:nvPr>
            <p:ph idx="4" type="title"/>
          </p:nvPr>
        </p:nvSpPr>
        <p:spPr>
          <a:xfrm>
            <a:off x="4687325"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1314" name="Google Shape;1314;p142"/>
          <p:cNvSpPr txBox="1"/>
          <p:nvPr>
            <p:ph idx="5" type="subTitle"/>
          </p:nvPr>
        </p:nvSpPr>
        <p:spPr>
          <a:xfrm>
            <a:off x="4675046"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1315" name="Google Shape;1315;p142"/>
          <p:cNvSpPr txBox="1"/>
          <p:nvPr>
            <p:ph idx="6" type="title"/>
          </p:nvPr>
        </p:nvSpPr>
        <p:spPr>
          <a:xfrm>
            <a:off x="6747490"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1316" name="Google Shape;1316;p142"/>
          <p:cNvSpPr txBox="1"/>
          <p:nvPr>
            <p:ph idx="7" type="subTitle"/>
          </p:nvPr>
        </p:nvSpPr>
        <p:spPr>
          <a:xfrm>
            <a:off x="6735211"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pic>
        <p:nvPicPr>
          <p:cNvPr id="1317" name="Google Shape;1317;p14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318" name="Google Shape;1318;p14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1319" name="Google Shape;1319;p142"/>
          <p:cNvCxnSpPr/>
          <p:nvPr/>
        </p:nvCxnSpPr>
        <p:spPr>
          <a:xfrm>
            <a:off x="731833"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1320" name="Google Shape;1320;p142"/>
          <p:cNvCxnSpPr/>
          <p:nvPr/>
        </p:nvCxnSpPr>
        <p:spPr>
          <a:xfrm>
            <a:off x="2791998"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1321" name="Google Shape;1321;p142"/>
          <p:cNvCxnSpPr/>
          <p:nvPr/>
        </p:nvCxnSpPr>
        <p:spPr>
          <a:xfrm>
            <a:off x="4852164"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1322" name="Google Shape;1322;p142"/>
          <p:cNvCxnSpPr/>
          <p:nvPr/>
        </p:nvCxnSpPr>
        <p:spPr>
          <a:xfrm>
            <a:off x="6912329" y="2514600"/>
            <a:ext cx="1454700" cy="0"/>
          </a:xfrm>
          <a:prstGeom prst="straightConnector1">
            <a:avLst/>
          </a:prstGeom>
          <a:noFill/>
          <a:ln cap="flat" cmpd="sng" w="76200">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
    <p:bg>
      <p:bgPr>
        <a:solidFill>
          <a:schemeClr val="accent2"/>
        </a:solidFill>
      </p:bgPr>
    </p:bg>
    <p:spTree>
      <p:nvGrpSpPr>
        <p:cNvPr id="56" name="Shape 56"/>
        <p:cNvGrpSpPr/>
        <p:nvPr/>
      </p:nvGrpSpPr>
      <p:grpSpPr>
        <a:xfrm>
          <a:off x="0" y="0"/>
          <a:ext cx="0" cy="0"/>
          <a:chOff x="0" y="0"/>
          <a:chExt cx="0" cy="0"/>
        </a:xfrm>
      </p:grpSpPr>
      <p:sp>
        <p:nvSpPr>
          <p:cNvPr id="57" name="Google Shape;57;p16"/>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58" name="Google Shape;58;p16"/>
          <p:cNvSpPr txBox="1"/>
          <p:nvPr>
            <p:ph type="title"/>
          </p:nvPr>
        </p:nvSpPr>
        <p:spPr>
          <a:xfrm>
            <a:off x="329153" y="1457325"/>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59" name="Google Shape;59;p16"/>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60" name="Google Shape;60;p16"/>
          <p:cNvSpPr txBox="1"/>
          <p:nvPr>
            <p:ph idx="2" type="subTitle"/>
          </p:nvPr>
        </p:nvSpPr>
        <p:spPr>
          <a:xfrm>
            <a:off x="6329115" y="342900"/>
            <a:ext cx="2485800" cy="311100"/>
          </a:xfrm>
          <a:prstGeom prst="rect">
            <a:avLst/>
          </a:prstGeom>
          <a:noFill/>
          <a:ln>
            <a:noFill/>
          </a:ln>
        </p:spPr>
        <p:txBody>
          <a:bodyPr anchorCtr="0" anchor="t" bIns="0" lIns="0" spcFirstLastPara="1" rIns="0" wrap="square" tIns="0">
            <a:noAutofit/>
          </a:bodyPr>
          <a:lstStyle>
            <a:lvl1pPr lvl="0"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2">
  <p:cSld name="CUSTOM_5_1_1_1">
    <p:bg>
      <p:bgPr>
        <a:solidFill>
          <a:schemeClr val="lt1"/>
        </a:solidFill>
      </p:bgPr>
    </p:bg>
    <p:spTree>
      <p:nvGrpSpPr>
        <p:cNvPr id="1323" name="Shape 1323"/>
        <p:cNvGrpSpPr/>
        <p:nvPr/>
      </p:nvGrpSpPr>
      <p:grpSpPr>
        <a:xfrm>
          <a:off x="0" y="0"/>
          <a:ext cx="0" cy="0"/>
          <a:chOff x="0" y="0"/>
          <a:chExt cx="0" cy="0"/>
        </a:xfrm>
      </p:grpSpPr>
      <p:sp>
        <p:nvSpPr>
          <p:cNvPr id="1324" name="Google Shape;1324;p143"/>
          <p:cNvSpPr/>
          <p:nvPr/>
        </p:nvSpPr>
        <p:spPr>
          <a:xfrm>
            <a:off x="0" y="0"/>
            <a:ext cx="36858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325" name="Google Shape;1325;p143"/>
          <p:cNvSpPr/>
          <p:nvPr>
            <p:ph idx="2" type="pic"/>
          </p:nvPr>
        </p:nvSpPr>
        <p:spPr>
          <a:xfrm>
            <a:off x="600009" y="572653"/>
            <a:ext cx="2470200" cy="2470200"/>
          </a:xfrm>
          <a:prstGeom prst="rect">
            <a:avLst/>
          </a:prstGeom>
          <a:noFill/>
          <a:ln>
            <a:noFill/>
          </a:ln>
        </p:spPr>
      </p:sp>
      <p:pic>
        <p:nvPicPr>
          <p:cNvPr id="1326" name="Google Shape;1326;p143"/>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327" name="Google Shape;1327;p14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328" name="Google Shape;1328;p143"/>
          <p:cNvSpPr txBox="1"/>
          <p:nvPr>
            <p:ph type="title"/>
          </p:nvPr>
        </p:nvSpPr>
        <p:spPr>
          <a:xfrm>
            <a:off x="4572000" y="961678"/>
            <a:ext cx="37689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329" name="Google Shape;1329;p143"/>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1pPr>
            <a:lvl2pPr indent="-336550" lvl="1" marL="914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2pPr>
            <a:lvl3pPr indent="-336550" lvl="2" marL="1371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3pPr>
            <a:lvl4pPr indent="-336550" lvl="3" marL="1828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4pPr>
            <a:lvl5pPr indent="-336550" lvl="4" marL="22860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5pPr>
            <a:lvl6pPr indent="-336550" lvl="5" marL="2743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6pPr>
            <a:lvl7pPr indent="-336550" lvl="6" marL="3200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7pPr>
            <a:lvl8pPr indent="-336550" lvl="7" marL="3657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8pPr>
            <a:lvl9pPr indent="-336550" lvl="8" marL="4114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9pPr>
          </a:lstStyle>
          <a:p/>
        </p:txBody>
      </p:sp>
      <p:sp>
        <p:nvSpPr>
          <p:cNvPr id="1330" name="Google Shape;1330;p143"/>
          <p:cNvSpPr txBox="1"/>
          <p:nvPr>
            <p:ph idx="3" type="subTitle"/>
          </p:nvPr>
        </p:nvSpPr>
        <p:spPr>
          <a:xfrm>
            <a:off x="4572000" y="572653"/>
            <a:ext cx="2959500" cy="229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1pPr>
            <a:lvl2pPr lvl="1"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2pPr>
            <a:lvl3pPr lvl="2"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3pPr>
            <a:lvl4pPr lvl="3"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4pPr>
            <a:lvl5pPr lvl="4"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5pPr>
            <a:lvl6pPr lvl="5"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6pPr>
            <a:lvl7pPr lvl="6"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7pPr>
            <a:lvl8pPr lvl="7"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8pPr>
            <a:lvl9pPr lvl="8"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9pPr>
          </a:lstStyle>
          <a:p/>
        </p:txBody>
      </p:sp>
      <p:sp>
        <p:nvSpPr>
          <p:cNvPr id="1331" name="Google Shape;1331;p143"/>
          <p:cNvSpPr txBox="1"/>
          <p:nvPr>
            <p:ph idx="4"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1pPr>
            <a:lvl2pPr indent="-285750" lvl="1" marL="914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2pPr>
            <a:lvl3pPr indent="-285750" lvl="2" marL="1371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3pPr>
            <a:lvl4pPr indent="-285750" lvl="3" marL="1828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4pPr>
            <a:lvl5pPr indent="-285750" lvl="4" marL="22860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5pPr>
            <a:lvl6pPr indent="-285750" lvl="5" marL="2743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6pPr>
            <a:lvl7pPr indent="-285750" lvl="6" marL="3200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7pPr>
            <a:lvl8pPr indent="-285750" lvl="7" marL="3657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8pPr>
            <a:lvl9pPr indent="-285750" lvl="8" marL="4114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9pPr>
          </a:lstStyle>
          <a:p/>
        </p:txBody>
      </p:sp>
      <p:sp>
        <p:nvSpPr>
          <p:cNvPr id="1332" name="Google Shape;1332;p143"/>
          <p:cNvSpPr txBox="1"/>
          <p:nvPr>
            <p:ph idx="5" type="subTitle"/>
          </p:nvPr>
        </p:nvSpPr>
        <p:spPr>
          <a:xfrm>
            <a:off x="4572000" y="2252503"/>
            <a:ext cx="34314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NewHiresSlide">
  <p:cSld name="TITLE_8_2_2_3">
    <p:spTree>
      <p:nvGrpSpPr>
        <p:cNvPr id="1333" name="Shape 1333"/>
        <p:cNvGrpSpPr/>
        <p:nvPr/>
      </p:nvGrpSpPr>
      <p:grpSpPr>
        <a:xfrm>
          <a:off x="0" y="0"/>
          <a:ext cx="0" cy="0"/>
          <a:chOff x="0" y="0"/>
          <a:chExt cx="0" cy="0"/>
        </a:xfrm>
      </p:grpSpPr>
      <p:sp>
        <p:nvSpPr>
          <p:cNvPr id="1334" name="Google Shape;1334;p144"/>
          <p:cNvSpPr txBox="1"/>
          <p:nvPr>
            <p:ph type="title"/>
          </p:nvPr>
        </p:nvSpPr>
        <p:spPr>
          <a:xfrm>
            <a:off x="329153" y="342900"/>
            <a:ext cx="5240700" cy="478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500"/>
              <a:buNone/>
              <a:defRPr sz="500">
                <a:solidFill>
                  <a:schemeClr val="lt2"/>
                </a:solidFill>
              </a:defRPr>
            </a:lvl2pPr>
            <a:lvl3pPr lvl="2" rtl="0">
              <a:spcBef>
                <a:spcPts val="0"/>
              </a:spcBef>
              <a:spcAft>
                <a:spcPts val="0"/>
              </a:spcAft>
              <a:buClr>
                <a:schemeClr val="lt2"/>
              </a:buClr>
              <a:buSzPts val="500"/>
              <a:buNone/>
              <a:defRPr sz="500">
                <a:solidFill>
                  <a:schemeClr val="lt2"/>
                </a:solidFill>
              </a:defRPr>
            </a:lvl3pPr>
            <a:lvl4pPr lvl="3" rtl="0">
              <a:spcBef>
                <a:spcPts val="0"/>
              </a:spcBef>
              <a:spcAft>
                <a:spcPts val="0"/>
              </a:spcAft>
              <a:buClr>
                <a:schemeClr val="lt2"/>
              </a:buClr>
              <a:buSzPts val="500"/>
              <a:buNone/>
              <a:defRPr sz="500">
                <a:solidFill>
                  <a:schemeClr val="lt2"/>
                </a:solidFill>
              </a:defRPr>
            </a:lvl4pPr>
            <a:lvl5pPr lvl="4" rtl="0">
              <a:spcBef>
                <a:spcPts val="0"/>
              </a:spcBef>
              <a:spcAft>
                <a:spcPts val="0"/>
              </a:spcAft>
              <a:buClr>
                <a:schemeClr val="lt2"/>
              </a:buClr>
              <a:buSzPts val="500"/>
              <a:buNone/>
              <a:defRPr sz="500">
                <a:solidFill>
                  <a:schemeClr val="lt2"/>
                </a:solidFill>
              </a:defRPr>
            </a:lvl5pPr>
            <a:lvl6pPr lvl="5" rtl="0">
              <a:spcBef>
                <a:spcPts val="0"/>
              </a:spcBef>
              <a:spcAft>
                <a:spcPts val="0"/>
              </a:spcAft>
              <a:buClr>
                <a:schemeClr val="lt2"/>
              </a:buClr>
              <a:buSzPts val="500"/>
              <a:buNone/>
              <a:defRPr sz="500">
                <a:solidFill>
                  <a:schemeClr val="lt2"/>
                </a:solidFill>
              </a:defRPr>
            </a:lvl6pPr>
            <a:lvl7pPr lvl="6" rtl="0">
              <a:spcBef>
                <a:spcPts val="0"/>
              </a:spcBef>
              <a:spcAft>
                <a:spcPts val="0"/>
              </a:spcAft>
              <a:buClr>
                <a:schemeClr val="lt2"/>
              </a:buClr>
              <a:buSzPts val="500"/>
              <a:buNone/>
              <a:defRPr sz="500">
                <a:solidFill>
                  <a:schemeClr val="lt2"/>
                </a:solidFill>
              </a:defRPr>
            </a:lvl7pPr>
            <a:lvl8pPr lvl="7" rtl="0">
              <a:spcBef>
                <a:spcPts val="0"/>
              </a:spcBef>
              <a:spcAft>
                <a:spcPts val="0"/>
              </a:spcAft>
              <a:buClr>
                <a:schemeClr val="lt2"/>
              </a:buClr>
              <a:buSzPts val="500"/>
              <a:buNone/>
              <a:defRPr sz="500">
                <a:solidFill>
                  <a:schemeClr val="lt2"/>
                </a:solidFill>
              </a:defRPr>
            </a:lvl8pPr>
            <a:lvl9pPr lvl="8" rtl="0">
              <a:spcBef>
                <a:spcPts val="0"/>
              </a:spcBef>
              <a:spcAft>
                <a:spcPts val="0"/>
              </a:spcAft>
              <a:buClr>
                <a:schemeClr val="lt2"/>
              </a:buClr>
              <a:buSzPts val="500"/>
              <a:buNone/>
              <a:defRPr sz="500">
                <a:solidFill>
                  <a:schemeClr val="lt2"/>
                </a:solidFill>
              </a:defRPr>
            </a:lvl9pPr>
          </a:lstStyle>
          <a:p/>
        </p:txBody>
      </p:sp>
      <p:sp>
        <p:nvSpPr>
          <p:cNvPr id="1335" name="Google Shape;1335;p144"/>
          <p:cNvSpPr/>
          <p:nvPr>
            <p:ph idx="2" type="pic"/>
          </p:nvPr>
        </p:nvSpPr>
        <p:spPr>
          <a:xfrm>
            <a:off x="329153" y="1222078"/>
            <a:ext cx="926700" cy="926700"/>
          </a:xfrm>
          <a:prstGeom prst="ellipse">
            <a:avLst/>
          </a:prstGeom>
          <a:noFill/>
          <a:ln>
            <a:noFill/>
          </a:ln>
        </p:spPr>
      </p:sp>
      <p:sp>
        <p:nvSpPr>
          <p:cNvPr id="1336" name="Google Shape;1336;p144"/>
          <p:cNvSpPr/>
          <p:nvPr>
            <p:ph idx="3" type="pic"/>
          </p:nvPr>
        </p:nvSpPr>
        <p:spPr>
          <a:xfrm>
            <a:off x="1840933" y="1222078"/>
            <a:ext cx="926700" cy="926700"/>
          </a:xfrm>
          <a:prstGeom prst="ellipse">
            <a:avLst/>
          </a:prstGeom>
          <a:noFill/>
          <a:ln>
            <a:noFill/>
          </a:ln>
        </p:spPr>
      </p:sp>
      <p:sp>
        <p:nvSpPr>
          <p:cNvPr id="1337" name="Google Shape;1337;p144"/>
          <p:cNvSpPr/>
          <p:nvPr>
            <p:ph idx="4" type="pic"/>
          </p:nvPr>
        </p:nvSpPr>
        <p:spPr>
          <a:xfrm>
            <a:off x="3352713" y="1222078"/>
            <a:ext cx="926700" cy="926700"/>
          </a:xfrm>
          <a:prstGeom prst="ellipse">
            <a:avLst/>
          </a:prstGeom>
          <a:noFill/>
          <a:ln>
            <a:noFill/>
          </a:ln>
        </p:spPr>
      </p:sp>
      <p:sp>
        <p:nvSpPr>
          <p:cNvPr id="1338" name="Google Shape;1338;p144"/>
          <p:cNvSpPr/>
          <p:nvPr>
            <p:ph idx="5" type="pic"/>
          </p:nvPr>
        </p:nvSpPr>
        <p:spPr>
          <a:xfrm>
            <a:off x="4864494" y="1222078"/>
            <a:ext cx="926700" cy="926700"/>
          </a:xfrm>
          <a:prstGeom prst="ellipse">
            <a:avLst/>
          </a:prstGeom>
          <a:noFill/>
          <a:ln>
            <a:noFill/>
          </a:ln>
        </p:spPr>
      </p:sp>
      <p:sp>
        <p:nvSpPr>
          <p:cNvPr id="1339" name="Google Shape;1339;p144"/>
          <p:cNvSpPr/>
          <p:nvPr>
            <p:ph idx="6" type="pic"/>
          </p:nvPr>
        </p:nvSpPr>
        <p:spPr>
          <a:xfrm>
            <a:off x="6376274" y="1222078"/>
            <a:ext cx="926700" cy="926700"/>
          </a:xfrm>
          <a:prstGeom prst="ellipse">
            <a:avLst/>
          </a:prstGeom>
          <a:noFill/>
          <a:ln>
            <a:noFill/>
          </a:ln>
        </p:spPr>
      </p:sp>
      <p:sp>
        <p:nvSpPr>
          <p:cNvPr id="1340" name="Google Shape;1340;p144"/>
          <p:cNvSpPr/>
          <p:nvPr>
            <p:ph idx="7" type="pic"/>
          </p:nvPr>
        </p:nvSpPr>
        <p:spPr>
          <a:xfrm>
            <a:off x="7888054" y="1222078"/>
            <a:ext cx="926700" cy="926700"/>
          </a:xfrm>
          <a:prstGeom prst="ellipse">
            <a:avLst/>
          </a:prstGeom>
          <a:noFill/>
          <a:ln>
            <a:noFill/>
          </a:ln>
        </p:spPr>
      </p:sp>
      <p:sp>
        <p:nvSpPr>
          <p:cNvPr id="1341" name="Google Shape;1341;p144"/>
          <p:cNvSpPr txBox="1"/>
          <p:nvPr>
            <p:ph idx="1" type="subTitle"/>
          </p:nvPr>
        </p:nvSpPr>
        <p:spPr>
          <a:xfrm>
            <a:off x="32915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42" name="Google Shape;1342;p144"/>
          <p:cNvSpPr txBox="1"/>
          <p:nvPr>
            <p:ph idx="8" type="subTitle"/>
          </p:nvPr>
        </p:nvSpPr>
        <p:spPr>
          <a:xfrm>
            <a:off x="184093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43" name="Google Shape;1343;p144"/>
          <p:cNvSpPr txBox="1"/>
          <p:nvPr>
            <p:ph idx="9" type="subTitle"/>
          </p:nvPr>
        </p:nvSpPr>
        <p:spPr>
          <a:xfrm>
            <a:off x="335271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44" name="Google Shape;1344;p144"/>
          <p:cNvSpPr txBox="1"/>
          <p:nvPr>
            <p:ph idx="13" type="subTitle"/>
          </p:nvPr>
        </p:nvSpPr>
        <p:spPr>
          <a:xfrm>
            <a:off x="486449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45" name="Google Shape;1345;p144"/>
          <p:cNvSpPr txBox="1"/>
          <p:nvPr>
            <p:ph idx="14" type="subTitle"/>
          </p:nvPr>
        </p:nvSpPr>
        <p:spPr>
          <a:xfrm>
            <a:off x="637627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46" name="Google Shape;1346;p144"/>
          <p:cNvSpPr txBox="1"/>
          <p:nvPr>
            <p:ph idx="15" type="subTitle"/>
          </p:nvPr>
        </p:nvSpPr>
        <p:spPr>
          <a:xfrm>
            <a:off x="788805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47" name="Google Shape;1347;p144"/>
          <p:cNvSpPr txBox="1"/>
          <p:nvPr>
            <p:ph idx="16" type="subTitle"/>
          </p:nvPr>
        </p:nvSpPr>
        <p:spPr>
          <a:xfrm>
            <a:off x="5822694" y="342900"/>
            <a:ext cx="2485800" cy="4785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1pPr>
            <a:lvl2pPr lvl="1"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2pPr>
            <a:lvl3pPr lvl="2"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3pPr>
            <a:lvl4pPr lvl="3"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4pPr>
            <a:lvl5pPr lvl="4"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5pPr>
            <a:lvl6pPr lvl="5"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6pPr>
            <a:lvl7pPr lvl="6"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7pPr>
            <a:lvl8pPr lvl="7"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8pPr>
            <a:lvl9pPr lvl="8"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9pPr>
          </a:lstStyle>
          <a:p/>
        </p:txBody>
      </p:sp>
      <p:pic>
        <p:nvPicPr>
          <p:cNvPr id="1348" name="Google Shape;1348;p14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349" name="Google Shape;1349;p14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350" name="Google Shape;1350;p144"/>
          <p:cNvSpPr/>
          <p:nvPr>
            <p:ph idx="17" type="pic"/>
          </p:nvPr>
        </p:nvSpPr>
        <p:spPr>
          <a:xfrm>
            <a:off x="329162" y="2983158"/>
            <a:ext cx="926700" cy="926700"/>
          </a:xfrm>
          <a:prstGeom prst="ellipse">
            <a:avLst/>
          </a:prstGeom>
          <a:noFill/>
          <a:ln>
            <a:noFill/>
          </a:ln>
        </p:spPr>
      </p:sp>
      <p:sp>
        <p:nvSpPr>
          <p:cNvPr id="1351" name="Google Shape;1351;p144"/>
          <p:cNvSpPr/>
          <p:nvPr>
            <p:ph idx="18" type="pic"/>
          </p:nvPr>
        </p:nvSpPr>
        <p:spPr>
          <a:xfrm>
            <a:off x="1840942" y="2983158"/>
            <a:ext cx="926700" cy="926700"/>
          </a:xfrm>
          <a:prstGeom prst="ellipse">
            <a:avLst/>
          </a:prstGeom>
          <a:noFill/>
          <a:ln>
            <a:noFill/>
          </a:ln>
        </p:spPr>
      </p:sp>
      <p:sp>
        <p:nvSpPr>
          <p:cNvPr id="1352" name="Google Shape;1352;p144"/>
          <p:cNvSpPr/>
          <p:nvPr>
            <p:ph idx="19" type="pic"/>
          </p:nvPr>
        </p:nvSpPr>
        <p:spPr>
          <a:xfrm>
            <a:off x="3352723" y="2983158"/>
            <a:ext cx="926700" cy="926700"/>
          </a:xfrm>
          <a:prstGeom prst="ellipse">
            <a:avLst/>
          </a:prstGeom>
          <a:noFill/>
          <a:ln>
            <a:noFill/>
          </a:ln>
        </p:spPr>
      </p:sp>
      <p:sp>
        <p:nvSpPr>
          <p:cNvPr id="1353" name="Google Shape;1353;p144"/>
          <p:cNvSpPr/>
          <p:nvPr>
            <p:ph idx="20" type="pic"/>
          </p:nvPr>
        </p:nvSpPr>
        <p:spPr>
          <a:xfrm>
            <a:off x="4864503" y="2983158"/>
            <a:ext cx="926700" cy="926700"/>
          </a:xfrm>
          <a:prstGeom prst="ellipse">
            <a:avLst/>
          </a:prstGeom>
          <a:noFill/>
          <a:ln>
            <a:noFill/>
          </a:ln>
        </p:spPr>
      </p:sp>
      <p:sp>
        <p:nvSpPr>
          <p:cNvPr id="1354" name="Google Shape;1354;p144"/>
          <p:cNvSpPr/>
          <p:nvPr>
            <p:ph idx="21" type="pic"/>
          </p:nvPr>
        </p:nvSpPr>
        <p:spPr>
          <a:xfrm>
            <a:off x="6376283" y="2983158"/>
            <a:ext cx="926700" cy="926700"/>
          </a:xfrm>
          <a:prstGeom prst="ellipse">
            <a:avLst/>
          </a:prstGeom>
          <a:noFill/>
          <a:ln>
            <a:noFill/>
          </a:ln>
        </p:spPr>
      </p:sp>
      <p:sp>
        <p:nvSpPr>
          <p:cNvPr id="1355" name="Google Shape;1355;p144"/>
          <p:cNvSpPr/>
          <p:nvPr>
            <p:ph idx="22" type="pic"/>
          </p:nvPr>
        </p:nvSpPr>
        <p:spPr>
          <a:xfrm>
            <a:off x="7888064" y="2983158"/>
            <a:ext cx="926700" cy="926700"/>
          </a:xfrm>
          <a:prstGeom prst="ellipse">
            <a:avLst/>
          </a:prstGeom>
          <a:noFill/>
          <a:ln>
            <a:noFill/>
          </a:ln>
        </p:spPr>
      </p:sp>
      <p:sp>
        <p:nvSpPr>
          <p:cNvPr id="1356" name="Google Shape;1356;p144"/>
          <p:cNvSpPr txBox="1"/>
          <p:nvPr>
            <p:ph idx="23" type="subTitle"/>
          </p:nvPr>
        </p:nvSpPr>
        <p:spPr>
          <a:xfrm>
            <a:off x="329162"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57" name="Google Shape;1357;p144"/>
          <p:cNvSpPr txBox="1"/>
          <p:nvPr>
            <p:ph idx="24" type="subTitle"/>
          </p:nvPr>
        </p:nvSpPr>
        <p:spPr>
          <a:xfrm>
            <a:off x="1840942"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58" name="Google Shape;1358;p144"/>
          <p:cNvSpPr txBox="1"/>
          <p:nvPr>
            <p:ph idx="25" type="subTitle"/>
          </p:nvPr>
        </p:nvSpPr>
        <p:spPr>
          <a:xfrm>
            <a:off x="3352723"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59" name="Google Shape;1359;p144"/>
          <p:cNvSpPr txBox="1"/>
          <p:nvPr>
            <p:ph idx="26" type="subTitle"/>
          </p:nvPr>
        </p:nvSpPr>
        <p:spPr>
          <a:xfrm>
            <a:off x="4864503"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60" name="Google Shape;1360;p144"/>
          <p:cNvSpPr txBox="1"/>
          <p:nvPr>
            <p:ph idx="27" type="subTitle"/>
          </p:nvPr>
        </p:nvSpPr>
        <p:spPr>
          <a:xfrm>
            <a:off x="6376283"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61" name="Google Shape;1361;p144"/>
          <p:cNvSpPr txBox="1"/>
          <p:nvPr>
            <p:ph idx="28" type="subTitle"/>
          </p:nvPr>
        </p:nvSpPr>
        <p:spPr>
          <a:xfrm>
            <a:off x="7888064"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p:cSld name="TITLE_8_2_5_1">
    <p:spTree>
      <p:nvGrpSpPr>
        <p:cNvPr id="1362" name="Shape 1362"/>
        <p:cNvGrpSpPr/>
        <p:nvPr/>
      </p:nvGrpSpPr>
      <p:grpSpPr>
        <a:xfrm>
          <a:off x="0" y="0"/>
          <a:ext cx="0" cy="0"/>
          <a:chOff x="0" y="0"/>
          <a:chExt cx="0" cy="0"/>
        </a:xfrm>
      </p:grpSpPr>
      <p:sp>
        <p:nvSpPr>
          <p:cNvPr id="1363" name="Google Shape;1363;p145"/>
          <p:cNvSpPr/>
          <p:nvPr/>
        </p:nvSpPr>
        <p:spPr>
          <a:xfrm>
            <a:off x="3511295" y="0"/>
            <a:ext cx="56328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364" name="Google Shape;1364;p145"/>
          <p:cNvSpPr txBox="1"/>
          <p:nvPr>
            <p:ph type="title"/>
          </p:nvPr>
        </p:nvSpPr>
        <p:spPr>
          <a:xfrm>
            <a:off x="329153" y="342900"/>
            <a:ext cx="24993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365" name="Google Shape;1365;p145"/>
          <p:cNvSpPr txBox="1"/>
          <p:nvPr>
            <p:ph idx="1" type="body"/>
          </p:nvPr>
        </p:nvSpPr>
        <p:spPr>
          <a:xfrm>
            <a:off x="329153" y="1746084"/>
            <a:ext cx="24993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366" name="Google Shape;1366;p145"/>
          <p:cNvSpPr txBox="1"/>
          <p:nvPr>
            <p:ph idx="2" type="body"/>
          </p:nvPr>
        </p:nvSpPr>
        <p:spPr>
          <a:xfrm>
            <a:off x="4007161"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sp>
        <p:nvSpPr>
          <p:cNvPr id="1367" name="Google Shape;1367;p145"/>
          <p:cNvSpPr txBox="1"/>
          <p:nvPr>
            <p:ph idx="3" type="body"/>
          </p:nvPr>
        </p:nvSpPr>
        <p:spPr>
          <a:xfrm>
            <a:off x="6687139"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pic>
        <p:nvPicPr>
          <p:cNvPr id="1368" name="Google Shape;1368;p14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369" name="Google Shape;1369;p14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1">
  <p:cSld name="TITLE_8_2_5_1_2">
    <p:spTree>
      <p:nvGrpSpPr>
        <p:cNvPr id="1370" name="Shape 1370"/>
        <p:cNvGrpSpPr/>
        <p:nvPr/>
      </p:nvGrpSpPr>
      <p:grpSpPr>
        <a:xfrm>
          <a:off x="0" y="0"/>
          <a:ext cx="0" cy="0"/>
          <a:chOff x="0" y="0"/>
          <a:chExt cx="0" cy="0"/>
        </a:xfrm>
      </p:grpSpPr>
      <p:sp>
        <p:nvSpPr>
          <p:cNvPr id="1371" name="Google Shape;1371;p146"/>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372" name="Google Shape;1372;p146"/>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373" name="Google Shape;1373;p146"/>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374" name="Google Shape;1374;p146"/>
          <p:cNvSpPr txBox="1"/>
          <p:nvPr>
            <p:ph idx="2" type="body"/>
          </p:nvPr>
        </p:nvSpPr>
        <p:spPr>
          <a:xfrm>
            <a:off x="5146278" y="574134"/>
            <a:ext cx="3404400" cy="38409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DM Sans"/>
              <a:buAutoNum type="arabicPeriod"/>
              <a:defRPr sz="1800">
                <a:solidFill>
                  <a:schemeClr val="lt2"/>
                </a:solidFill>
                <a:latin typeface="DM Sans"/>
                <a:ea typeface="DM Sans"/>
                <a:cs typeface="DM Sans"/>
                <a:sym typeface="DM Sans"/>
              </a:defRPr>
            </a:lvl1pPr>
            <a:lvl2pPr indent="-342900" lvl="1" marL="914400" rtl="0">
              <a:lnSpc>
                <a:spcPct val="200000"/>
              </a:lnSpc>
              <a:spcBef>
                <a:spcPts val="0"/>
              </a:spcBef>
              <a:spcAft>
                <a:spcPts val="0"/>
              </a:spcAft>
              <a:buClr>
                <a:schemeClr val="lt2"/>
              </a:buClr>
              <a:buSzPts val="1800"/>
              <a:buAutoNum type="alphaLcPeriod"/>
              <a:defRPr sz="1800">
                <a:solidFill>
                  <a:schemeClr val="lt2"/>
                </a:solidFill>
              </a:defRPr>
            </a:lvl2pPr>
            <a:lvl3pPr indent="-342900" lvl="2" marL="1371600" rtl="0">
              <a:lnSpc>
                <a:spcPct val="200000"/>
              </a:lnSpc>
              <a:spcBef>
                <a:spcPts val="0"/>
              </a:spcBef>
              <a:spcAft>
                <a:spcPts val="0"/>
              </a:spcAft>
              <a:buClr>
                <a:schemeClr val="lt2"/>
              </a:buClr>
              <a:buSzPts val="1800"/>
              <a:buAutoNum type="romanLcPeriod"/>
              <a:defRPr sz="1800">
                <a:solidFill>
                  <a:schemeClr val="lt2"/>
                </a:solidFill>
              </a:defRPr>
            </a:lvl3pPr>
            <a:lvl4pPr indent="-342900" lvl="3" marL="1828800" rtl="0">
              <a:lnSpc>
                <a:spcPct val="200000"/>
              </a:lnSpc>
              <a:spcBef>
                <a:spcPts val="0"/>
              </a:spcBef>
              <a:spcAft>
                <a:spcPts val="0"/>
              </a:spcAft>
              <a:buClr>
                <a:schemeClr val="lt2"/>
              </a:buClr>
              <a:buSzPts val="1800"/>
              <a:buAutoNum type="arabicPeriod"/>
              <a:defRPr sz="1800">
                <a:solidFill>
                  <a:schemeClr val="lt2"/>
                </a:solidFill>
              </a:defRPr>
            </a:lvl4pPr>
            <a:lvl5pPr indent="-342900" lvl="4" marL="2286000" rtl="0">
              <a:lnSpc>
                <a:spcPct val="200000"/>
              </a:lnSpc>
              <a:spcBef>
                <a:spcPts val="0"/>
              </a:spcBef>
              <a:spcAft>
                <a:spcPts val="0"/>
              </a:spcAft>
              <a:buClr>
                <a:schemeClr val="lt2"/>
              </a:buClr>
              <a:buSzPts val="1800"/>
              <a:buAutoNum type="alphaLcPeriod"/>
              <a:defRPr sz="1800">
                <a:solidFill>
                  <a:schemeClr val="lt2"/>
                </a:solidFill>
              </a:defRPr>
            </a:lvl5pPr>
            <a:lvl6pPr indent="-342900" lvl="5" marL="2743200" rtl="0">
              <a:lnSpc>
                <a:spcPct val="200000"/>
              </a:lnSpc>
              <a:spcBef>
                <a:spcPts val="0"/>
              </a:spcBef>
              <a:spcAft>
                <a:spcPts val="0"/>
              </a:spcAft>
              <a:buClr>
                <a:schemeClr val="lt2"/>
              </a:buClr>
              <a:buSzPts val="1800"/>
              <a:buAutoNum type="romanLcPeriod"/>
              <a:defRPr sz="1800">
                <a:solidFill>
                  <a:schemeClr val="lt2"/>
                </a:solidFill>
              </a:defRPr>
            </a:lvl6pPr>
            <a:lvl7pPr indent="-342900" lvl="6" marL="3200400" rtl="0">
              <a:lnSpc>
                <a:spcPct val="200000"/>
              </a:lnSpc>
              <a:spcBef>
                <a:spcPts val="0"/>
              </a:spcBef>
              <a:spcAft>
                <a:spcPts val="0"/>
              </a:spcAft>
              <a:buClr>
                <a:schemeClr val="lt2"/>
              </a:buClr>
              <a:buSzPts val="1800"/>
              <a:buAutoNum type="arabicPeriod"/>
              <a:defRPr sz="1800">
                <a:solidFill>
                  <a:schemeClr val="lt2"/>
                </a:solidFill>
              </a:defRPr>
            </a:lvl7pPr>
            <a:lvl8pPr indent="-342900" lvl="7" marL="3657600" rtl="0">
              <a:lnSpc>
                <a:spcPct val="200000"/>
              </a:lnSpc>
              <a:spcBef>
                <a:spcPts val="0"/>
              </a:spcBef>
              <a:spcAft>
                <a:spcPts val="0"/>
              </a:spcAft>
              <a:buClr>
                <a:schemeClr val="lt2"/>
              </a:buClr>
              <a:buSzPts val="1800"/>
              <a:buAutoNum type="alphaLcPeriod"/>
              <a:defRPr sz="1800">
                <a:solidFill>
                  <a:schemeClr val="lt2"/>
                </a:solidFill>
              </a:defRPr>
            </a:lvl8pPr>
            <a:lvl9pPr indent="-342900" lvl="8" marL="4114800" rtl="0">
              <a:lnSpc>
                <a:spcPct val="200000"/>
              </a:lnSpc>
              <a:spcBef>
                <a:spcPts val="0"/>
              </a:spcBef>
              <a:spcAft>
                <a:spcPts val="0"/>
              </a:spcAft>
              <a:buClr>
                <a:schemeClr val="lt2"/>
              </a:buClr>
              <a:buSzPts val="1800"/>
              <a:buAutoNum type="romanLcPeriod"/>
              <a:defRPr sz="1800">
                <a:solidFill>
                  <a:schemeClr val="lt2"/>
                </a:solidFill>
              </a:defRPr>
            </a:lvl9pPr>
          </a:lstStyle>
          <a:p/>
        </p:txBody>
      </p:sp>
      <p:pic>
        <p:nvPicPr>
          <p:cNvPr id="1375" name="Google Shape;1375;p14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376" name="Google Shape;1376;p14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p2">
  <p:cSld name="CUSTOM_6_1_1_1">
    <p:bg>
      <p:bgPr>
        <a:solidFill>
          <a:schemeClr val="accent3"/>
        </a:solidFill>
      </p:bgPr>
    </p:bg>
    <p:spTree>
      <p:nvGrpSpPr>
        <p:cNvPr id="1377" name="Shape 1377"/>
        <p:cNvGrpSpPr/>
        <p:nvPr/>
      </p:nvGrpSpPr>
      <p:grpSpPr>
        <a:xfrm>
          <a:off x="0" y="0"/>
          <a:ext cx="0" cy="0"/>
          <a:chOff x="0" y="0"/>
          <a:chExt cx="0" cy="0"/>
        </a:xfrm>
      </p:grpSpPr>
      <p:pic>
        <p:nvPicPr>
          <p:cNvPr id="1378" name="Google Shape;1378;p147"/>
          <p:cNvPicPr preferRelativeResize="0"/>
          <p:nvPr/>
        </p:nvPicPr>
        <p:blipFill rotWithShape="1">
          <a:blip r:embed="rId2">
            <a:alphaModFix/>
          </a:blip>
          <a:srcRect b="0" l="1835" r="0" t="0"/>
          <a:stretch/>
        </p:blipFill>
        <p:spPr>
          <a:xfrm>
            <a:off x="267426" y="1146956"/>
            <a:ext cx="5947056" cy="3029134"/>
          </a:xfrm>
          <a:prstGeom prst="rect">
            <a:avLst/>
          </a:prstGeom>
          <a:noFill/>
          <a:ln>
            <a:noFill/>
          </a:ln>
        </p:spPr>
      </p:pic>
      <p:sp>
        <p:nvSpPr>
          <p:cNvPr id="1379" name="Google Shape;1379;p147"/>
          <p:cNvSpPr txBox="1"/>
          <p:nvPr>
            <p:ph idx="1" type="body"/>
          </p:nvPr>
        </p:nvSpPr>
        <p:spPr>
          <a:xfrm>
            <a:off x="6735283" y="1185300"/>
            <a:ext cx="2093100" cy="3029400"/>
          </a:xfrm>
          <a:prstGeom prst="rect">
            <a:avLst/>
          </a:prstGeom>
          <a:noFill/>
          <a:ln>
            <a:noFill/>
          </a:ln>
        </p:spPr>
        <p:txBody>
          <a:bodyPr anchorCtr="0" anchor="t" bIns="0" lIns="0" spcFirstLastPara="1" rIns="0" wrap="square" tIns="0">
            <a:noAutofit/>
          </a:bodyPr>
          <a:lstStyle>
            <a:lvl1pPr indent="-311150" lvl="0" marL="4572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lnSpc>
                <a:spcPct val="150000"/>
              </a:lnSpc>
              <a:spcBef>
                <a:spcPts val="0"/>
              </a:spcBef>
              <a:spcAft>
                <a:spcPts val="0"/>
              </a:spcAft>
              <a:buClr>
                <a:schemeClr val="lt2"/>
              </a:buClr>
              <a:buSzPts val="1300"/>
              <a:buFont typeface="DM Sans"/>
              <a:buAutoNum type="arabicPeriod"/>
              <a:defRPr sz="1300">
                <a:solidFill>
                  <a:schemeClr val="lt2"/>
                </a:solidFill>
                <a:latin typeface="DM Sans"/>
                <a:ea typeface="DM Sans"/>
                <a:cs typeface="DM Sans"/>
                <a:sym typeface="DM Sans"/>
              </a:defRPr>
            </a:lvl9pPr>
          </a:lstStyle>
          <a:p/>
        </p:txBody>
      </p:sp>
      <p:sp>
        <p:nvSpPr>
          <p:cNvPr id="1380" name="Google Shape;1380;p147"/>
          <p:cNvSpPr/>
          <p:nvPr/>
        </p:nvSpPr>
        <p:spPr>
          <a:xfrm>
            <a:off x="9" y="4800600"/>
            <a:ext cx="9144000" cy="3645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381" name="Google Shape;1381;p147"/>
          <p:cNvSpPr txBox="1"/>
          <p:nvPr>
            <p:ph idx="12" type="sldNum"/>
          </p:nvPr>
        </p:nvSpPr>
        <p:spPr>
          <a:xfrm>
            <a:off x="8315775" y="48299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1382" name="Google Shape;1382;p147"/>
          <p:cNvPicPr preferRelativeResize="0"/>
          <p:nvPr/>
        </p:nvPicPr>
        <p:blipFill>
          <a:blip r:embed="rId3">
            <a:alphaModFix/>
          </a:blip>
          <a:stretch>
            <a:fillRect/>
          </a:stretch>
        </p:blipFill>
        <p:spPr>
          <a:xfrm>
            <a:off x="267429" y="4858538"/>
            <a:ext cx="227231" cy="281834"/>
          </a:xfrm>
          <a:prstGeom prst="rect">
            <a:avLst/>
          </a:prstGeom>
          <a:noFill/>
          <a:ln>
            <a:noFill/>
          </a:ln>
        </p:spPr>
      </p:pic>
      <p:sp>
        <p:nvSpPr>
          <p:cNvPr id="1383" name="Google Shape;1383;p14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p1">
  <p:cSld name="CUSTOM_6_1_1_1_1">
    <p:bg>
      <p:bgPr>
        <a:solidFill>
          <a:schemeClr val="accent3"/>
        </a:solidFill>
      </p:bgPr>
    </p:bg>
    <p:spTree>
      <p:nvGrpSpPr>
        <p:cNvPr id="1384" name="Shape 1384"/>
        <p:cNvGrpSpPr/>
        <p:nvPr/>
      </p:nvGrpSpPr>
      <p:grpSpPr>
        <a:xfrm>
          <a:off x="0" y="0"/>
          <a:ext cx="0" cy="0"/>
          <a:chOff x="0" y="0"/>
          <a:chExt cx="0" cy="0"/>
        </a:xfrm>
      </p:grpSpPr>
      <p:sp>
        <p:nvSpPr>
          <p:cNvPr id="1385" name="Google Shape;1385;p148"/>
          <p:cNvSpPr/>
          <p:nvPr/>
        </p:nvSpPr>
        <p:spPr>
          <a:xfrm>
            <a:off x="9" y="4800600"/>
            <a:ext cx="9144000" cy="3645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386" name="Google Shape;1386;p148"/>
          <p:cNvSpPr txBox="1"/>
          <p:nvPr>
            <p:ph idx="12" type="sldNum"/>
          </p:nvPr>
        </p:nvSpPr>
        <p:spPr>
          <a:xfrm>
            <a:off x="8315775" y="48299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1387" name="Google Shape;1387;p148"/>
          <p:cNvPicPr preferRelativeResize="0"/>
          <p:nvPr/>
        </p:nvPicPr>
        <p:blipFill>
          <a:blip r:embed="rId2">
            <a:alphaModFix/>
          </a:blip>
          <a:stretch>
            <a:fillRect/>
          </a:stretch>
        </p:blipFill>
        <p:spPr>
          <a:xfrm>
            <a:off x="267429" y="4858538"/>
            <a:ext cx="227231" cy="281834"/>
          </a:xfrm>
          <a:prstGeom prst="rect">
            <a:avLst/>
          </a:prstGeom>
          <a:noFill/>
          <a:ln>
            <a:noFill/>
          </a:ln>
        </p:spPr>
      </p:pic>
      <p:pic>
        <p:nvPicPr>
          <p:cNvPr id="1388" name="Google Shape;1388;p148"/>
          <p:cNvPicPr preferRelativeResize="0"/>
          <p:nvPr/>
        </p:nvPicPr>
        <p:blipFill>
          <a:blip r:embed="rId3">
            <a:alphaModFix/>
          </a:blip>
          <a:stretch>
            <a:fillRect/>
          </a:stretch>
        </p:blipFill>
        <p:spPr>
          <a:xfrm>
            <a:off x="1725" y="111244"/>
            <a:ext cx="9140549" cy="4570274"/>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
  <p:cSld name="BLANK_1_1_1_1_1_1_1_1">
    <p:spTree>
      <p:nvGrpSpPr>
        <p:cNvPr id="1389" name="Shape 1389"/>
        <p:cNvGrpSpPr/>
        <p:nvPr/>
      </p:nvGrpSpPr>
      <p:grpSpPr>
        <a:xfrm>
          <a:off x="0" y="0"/>
          <a:ext cx="0" cy="0"/>
          <a:chOff x="0" y="0"/>
          <a:chExt cx="0" cy="0"/>
        </a:xfrm>
      </p:grpSpPr>
      <p:sp>
        <p:nvSpPr>
          <p:cNvPr id="1390" name="Google Shape;1390;p149"/>
          <p:cNvSpPr/>
          <p:nvPr/>
        </p:nvSpPr>
        <p:spPr>
          <a:xfrm>
            <a:off x="5933727" y="4123641"/>
            <a:ext cx="3221400" cy="1020000"/>
          </a:xfrm>
          <a:prstGeom prst="rect">
            <a:avLst/>
          </a:prstGeom>
          <a:solidFill>
            <a:srgbClr val="C9E4EA">
              <a:alpha val="5084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1391" name="Google Shape;1391;p149"/>
          <p:cNvSpPr/>
          <p:nvPr>
            <p:ph idx="2" type="pic"/>
          </p:nvPr>
        </p:nvSpPr>
        <p:spPr>
          <a:xfrm>
            <a:off x="858211" y="2061788"/>
            <a:ext cx="1019700" cy="1019700"/>
          </a:xfrm>
          <a:prstGeom prst="ellipse">
            <a:avLst/>
          </a:prstGeom>
          <a:noFill/>
          <a:ln>
            <a:noFill/>
          </a:ln>
        </p:spPr>
      </p:sp>
      <p:cxnSp>
        <p:nvCxnSpPr>
          <p:cNvPr id="1392" name="Google Shape;1392;p149"/>
          <p:cNvCxnSpPr/>
          <p:nvPr/>
        </p:nvCxnSpPr>
        <p:spPr>
          <a:xfrm flipH="1">
            <a:off x="2736107" y="2109534"/>
            <a:ext cx="7200" cy="3033300"/>
          </a:xfrm>
          <a:prstGeom prst="straightConnector1">
            <a:avLst/>
          </a:prstGeom>
          <a:noFill/>
          <a:ln cap="flat" cmpd="sng" w="9525">
            <a:solidFill>
              <a:schemeClr val="accent6"/>
            </a:solidFill>
            <a:prstDash val="solid"/>
            <a:round/>
            <a:headEnd len="med" w="med" type="none"/>
            <a:tailEnd len="med" w="med" type="none"/>
          </a:ln>
        </p:spPr>
      </p:cxnSp>
      <p:cxnSp>
        <p:nvCxnSpPr>
          <p:cNvPr id="1393" name="Google Shape;1393;p149"/>
          <p:cNvCxnSpPr/>
          <p:nvPr/>
        </p:nvCxnSpPr>
        <p:spPr>
          <a:xfrm>
            <a:off x="5933727" y="4578816"/>
            <a:ext cx="3221400" cy="0"/>
          </a:xfrm>
          <a:prstGeom prst="straightConnector1">
            <a:avLst/>
          </a:prstGeom>
          <a:noFill/>
          <a:ln cap="flat" cmpd="sng" w="9525">
            <a:solidFill>
              <a:schemeClr val="accent6"/>
            </a:solidFill>
            <a:prstDash val="solid"/>
            <a:round/>
            <a:headEnd len="med" w="med" type="none"/>
            <a:tailEnd len="med" w="med" type="none"/>
          </a:ln>
        </p:spPr>
      </p:cxnSp>
      <p:cxnSp>
        <p:nvCxnSpPr>
          <p:cNvPr id="1394" name="Google Shape;1394;p149"/>
          <p:cNvCxnSpPr/>
          <p:nvPr/>
        </p:nvCxnSpPr>
        <p:spPr>
          <a:xfrm>
            <a:off x="7535751" y="4580053"/>
            <a:ext cx="0" cy="561300"/>
          </a:xfrm>
          <a:prstGeom prst="straightConnector1">
            <a:avLst/>
          </a:prstGeom>
          <a:noFill/>
          <a:ln cap="flat" cmpd="sng" w="9525">
            <a:solidFill>
              <a:schemeClr val="accent6"/>
            </a:solidFill>
            <a:prstDash val="solid"/>
            <a:round/>
            <a:headEnd len="med" w="med" type="none"/>
            <a:tailEnd len="med" w="med" type="none"/>
          </a:ln>
        </p:spPr>
      </p:cxnSp>
      <p:cxnSp>
        <p:nvCxnSpPr>
          <p:cNvPr id="1395" name="Google Shape;1395;p149"/>
          <p:cNvCxnSpPr/>
          <p:nvPr/>
        </p:nvCxnSpPr>
        <p:spPr>
          <a:xfrm>
            <a:off x="5933727" y="4123641"/>
            <a:ext cx="3221400" cy="0"/>
          </a:xfrm>
          <a:prstGeom prst="straightConnector1">
            <a:avLst/>
          </a:prstGeom>
          <a:noFill/>
          <a:ln cap="flat" cmpd="sng" w="9525">
            <a:solidFill>
              <a:schemeClr val="accent6"/>
            </a:solidFill>
            <a:prstDash val="solid"/>
            <a:round/>
            <a:headEnd len="med" w="med" type="none"/>
            <a:tailEnd len="med" w="med" type="none"/>
          </a:ln>
        </p:spPr>
      </p:cxnSp>
      <p:sp>
        <p:nvSpPr>
          <p:cNvPr id="1396" name="Google Shape;1396;p149"/>
          <p:cNvSpPr/>
          <p:nvPr/>
        </p:nvSpPr>
        <p:spPr>
          <a:xfrm>
            <a:off x="2736220" y="3366"/>
            <a:ext cx="3198600" cy="2105700"/>
          </a:xfrm>
          <a:prstGeom prst="rect">
            <a:avLst/>
          </a:prstGeom>
          <a:solidFill>
            <a:schemeClr val="l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cxnSp>
        <p:nvCxnSpPr>
          <p:cNvPr id="1397" name="Google Shape;1397;p149"/>
          <p:cNvCxnSpPr/>
          <p:nvPr/>
        </p:nvCxnSpPr>
        <p:spPr>
          <a:xfrm flipH="1">
            <a:off x="5933614" y="2108916"/>
            <a:ext cx="8100" cy="3034500"/>
          </a:xfrm>
          <a:prstGeom prst="straightConnector1">
            <a:avLst/>
          </a:prstGeom>
          <a:noFill/>
          <a:ln cap="flat" cmpd="sng" w="9525">
            <a:solidFill>
              <a:schemeClr val="accent6"/>
            </a:solidFill>
            <a:prstDash val="solid"/>
            <a:round/>
            <a:headEnd len="med" w="med" type="none"/>
            <a:tailEnd len="med" w="med" type="none"/>
          </a:ln>
        </p:spPr>
      </p:cxnSp>
      <p:sp>
        <p:nvSpPr>
          <p:cNvPr id="1398" name="Google Shape;1398;p149"/>
          <p:cNvSpPr/>
          <p:nvPr/>
        </p:nvSpPr>
        <p:spPr>
          <a:xfrm>
            <a:off x="5933727" y="3366"/>
            <a:ext cx="3204000" cy="2105700"/>
          </a:xfrm>
          <a:prstGeom prst="rect">
            <a:avLst/>
          </a:prstGeom>
          <a:solidFill>
            <a:schemeClr val="accen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399" name="Google Shape;1399;p149"/>
          <p:cNvSpPr txBox="1"/>
          <p:nvPr>
            <p:ph type="title"/>
          </p:nvPr>
        </p:nvSpPr>
        <p:spPr>
          <a:xfrm>
            <a:off x="2958811"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1400" name="Google Shape;1400;p149"/>
          <p:cNvSpPr txBox="1"/>
          <p:nvPr>
            <p:ph idx="1" type="body"/>
          </p:nvPr>
        </p:nvSpPr>
        <p:spPr>
          <a:xfrm>
            <a:off x="2930240"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1401" name="Google Shape;1401;p149"/>
          <p:cNvSpPr txBox="1"/>
          <p:nvPr>
            <p:ph idx="3" type="title"/>
          </p:nvPr>
        </p:nvSpPr>
        <p:spPr>
          <a:xfrm>
            <a:off x="6180408"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1402" name="Google Shape;1402;p149"/>
          <p:cNvSpPr txBox="1"/>
          <p:nvPr>
            <p:ph idx="4" type="body"/>
          </p:nvPr>
        </p:nvSpPr>
        <p:spPr>
          <a:xfrm>
            <a:off x="6151837"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1403" name="Google Shape;1403;p149"/>
          <p:cNvSpPr txBox="1"/>
          <p:nvPr>
            <p:ph idx="5" type="body"/>
          </p:nvPr>
        </p:nvSpPr>
        <p:spPr>
          <a:xfrm>
            <a:off x="3100890" y="2708447"/>
            <a:ext cx="2587200" cy="1922100"/>
          </a:xfrm>
          <a:prstGeom prst="rect">
            <a:avLst/>
          </a:prstGeom>
          <a:noFill/>
          <a:ln>
            <a:noFill/>
          </a:ln>
        </p:spPr>
        <p:txBody>
          <a:bodyPr anchorCtr="0" anchor="t" bIns="34275" lIns="34275" spcFirstLastPara="1" rIns="34275" wrap="square" tIns="34275">
            <a:noAutofit/>
          </a:bodyPr>
          <a:lstStyle>
            <a:lvl1pPr indent="-298450" lvl="0" marL="4572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1pPr>
            <a:lvl2pPr indent="-298450" lvl="1" marL="9144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2pPr>
            <a:lvl3pPr indent="-298450" lvl="2" marL="13716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3pPr>
            <a:lvl4pPr indent="-298450" lvl="3" marL="18288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4pPr>
            <a:lvl5pPr indent="-298450" lvl="4" marL="22860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5pPr>
            <a:lvl6pPr indent="-298450" lvl="5" marL="27432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6pPr>
            <a:lvl7pPr indent="-298450" lvl="6" marL="32004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7pPr>
            <a:lvl8pPr indent="-298450" lvl="7" marL="36576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8pPr>
            <a:lvl9pPr indent="-298450" lvl="8" marL="41148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9pPr>
          </a:lstStyle>
          <a:p/>
        </p:txBody>
      </p:sp>
      <p:sp>
        <p:nvSpPr>
          <p:cNvPr id="1404" name="Google Shape;1404;p149"/>
          <p:cNvSpPr txBox="1"/>
          <p:nvPr>
            <p:ph idx="6" type="body"/>
          </p:nvPr>
        </p:nvSpPr>
        <p:spPr>
          <a:xfrm>
            <a:off x="6199503" y="2672822"/>
            <a:ext cx="2729400" cy="11616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1pPr>
            <a:lvl2pPr indent="-285750" lvl="1" marL="9144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2pPr>
            <a:lvl3pPr indent="-285750" lvl="2" marL="13716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3pPr>
            <a:lvl4pPr indent="-285750" lvl="3" marL="18288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4pPr>
            <a:lvl5pPr indent="-285750" lvl="4" marL="22860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5pPr>
            <a:lvl6pPr indent="-285750" lvl="5" marL="27432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6pPr>
            <a:lvl7pPr indent="-285750" lvl="6" marL="32004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7pPr>
            <a:lvl8pPr indent="-285750" lvl="7" marL="36576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8pPr>
            <a:lvl9pPr indent="-285750" lvl="8" marL="41148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9pPr>
          </a:lstStyle>
          <a:p/>
        </p:txBody>
      </p:sp>
      <p:sp>
        <p:nvSpPr>
          <p:cNvPr id="1405" name="Google Shape;1405;p149"/>
          <p:cNvSpPr txBox="1"/>
          <p:nvPr>
            <p:ph idx="7" type="title"/>
          </p:nvPr>
        </p:nvSpPr>
        <p:spPr>
          <a:xfrm>
            <a:off x="2921200"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406" name="Google Shape;1406;p149"/>
          <p:cNvSpPr txBox="1"/>
          <p:nvPr>
            <p:ph idx="8" type="title"/>
          </p:nvPr>
        </p:nvSpPr>
        <p:spPr>
          <a:xfrm>
            <a:off x="6180408"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407" name="Google Shape;1407;p149"/>
          <p:cNvSpPr txBox="1"/>
          <p:nvPr>
            <p:ph idx="9" type="title"/>
          </p:nvPr>
        </p:nvSpPr>
        <p:spPr>
          <a:xfrm>
            <a:off x="6089464" y="4228547"/>
            <a:ext cx="28926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
        <p:nvSpPr>
          <p:cNvPr id="1408" name="Google Shape;1408;p149"/>
          <p:cNvSpPr txBox="1"/>
          <p:nvPr>
            <p:ph idx="13" type="title"/>
          </p:nvPr>
        </p:nvSpPr>
        <p:spPr>
          <a:xfrm>
            <a:off x="6075712"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
        <p:nvSpPr>
          <p:cNvPr id="1409" name="Google Shape;1409;p149"/>
          <p:cNvSpPr txBox="1"/>
          <p:nvPr>
            <p:ph idx="14" type="title"/>
          </p:nvPr>
        </p:nvSpPr>
        <p:spPr>
          <a:xfrm>
            <a:off x="7655408"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Gray">
  <p:cSld name="CUSTOM_6_2">
    <p:bg>
      <p:bgPr>
        <a:solidFill>
          <a:srgbClr val="F5F5F5"/>
        </a:solidFill>
      </p:bgPr>
    </p:bg>
    <p:spTree>
      <p:nvGrpSpPr>
        <p:cNvPr id="1410" name="Shape 1410"/>
        <p:cNvGrpSpPr/>
        <p:nvPr/>
      </p:nvGrpSpPr>
      <p:grpSpPr>
        <a:xfrm>
          <a:off x="0" y="0"/>
          <a:ext cx="0" cy="0"/>
          <a:chOff x="0" y="0"/>
          <a:chExt cx="0" cy="0"/>
        </a:xfrm>
      </p:grpSpPr>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Right Side Icons">
  <p:cSld name="BLANK_1_4">
    <p:spTree>
      <p:nvGrpSpPr>
        <p:cNvPr id="1411" name="Shape 1411"/>
        <p:cNvGrpSpPr/>
        <p:nvPr/>
      </p:nvGrpSpPr>
      <p:grpSpPr>
        <a:xfrm>
          <a:off x="0" y="0"/>
          <a:ext cx="0" cy="0"/>
          <a:chOff x="0" y="0"/>
          <a:chExt cx="0" cy="0"/>
        </a:xfrm>
      </p:grpSpPr>
      <p:sp>
        <p:nvSpPr>
          <p:cNvPr id="1412" name="Google Shape;1412;p151"/>
          <p:cNvSpPr txBox="1"/>
          <p:nvPr>
            <p:ph idx="12" type="sldNum"/>
          </p:nvPr>
        </p:nvSpPr>
        <p:spPr>
          <a:xfrm>
            <a:off x="8472458" y="4663217"/>
            <a:ext cx="548700" cy="393600"/>
          </a:xfrm>
          <a:prstGeom prst="rect">
            <a:avLst/>
          </a:prstGeom>
          <a:noFill/>
          <a:ln>
            <a:noFill/>
          </a:ln>
        </p:spPr>
        <p:txBody>
          <a:bodyPr anchorCtr="0" anchor="ctr" bIns="45725" lIns="45725" spcFirstLastPara="1" rIns="45725" wrap="square" tIns="4572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1413" name="Google Shape;1413;p151"/>
          <p:cNvPicPr preferRelativeResize="0"/>
          <p:nvPr/>
        </p:nvPicPr>
        <p:blipFill rotWithShape="1">
          <a:blip r:embed="rId2">
            <a:alphaModFix/>
          </a:blip>
          <a:srcRect b="0" l="0" r="0" t="0"/>
          <a:stretch/>
        </p:blipFill>
        <p:spPr>
          <a:xfrm flipH="1">
            <a:off x="4250402" y="-78975"/>
            <a:ext cx="4965423" cy="5221452"/>
          </a:xfrm>
          <a:prstGeom prst="rect">
            <a:avLst/>
          </a:prstGeom>
          <a:noFill/>
          <a:ln>
            <a:noFill/>
          </a:ln>
        </p:spPr>
      </p:pic>
      <p:sp>
        <p:nvSpPr>
          <p:cNvPr id="1414" name="Google Shape;1414;p151"/>
          <p:cNvSpPr/>
          <p:nvPr/>
        </p:nvSpPr>
        <p:spPr>
          <a:xfrm>
            <a:off x="5180394" y="1369773"/>
            <a:ext cx="504300" cy="504300"/>
          </a:xfrm>
          <a:prstGeom prst="ellipse">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415" name="Google Shape;1415;p151"/>
          <p:cNvSpPr/>
          <p:nvPr/>
        </p:nvSpPr>
        <p:spPr>
          <a:xfrm>
            <a:off x="5180994" y="2316908"/>
            <a:ext cx="503100" cy="502200"/>
          </a:xfrm>
          <a:prstGeom prst="ellipse">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416" name="Google Shape;1416;p151"/>
          <p:cNvSpPr/>
          <p:nvPr/>
        </p:nvSpPr>
        <p:spPr>
          <a:xfrm>
            <a:off x="5180994" y="3300218"/>
            <a:ext cx="503100" cy="502200"/>
          </a:xfrm>
          <a:prstGeom prst="ellipse">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151"/>
          <p:cNvSpPr txBox="1"/>
          <p:nvPr>
            <p:ph idx="1" type="subTitle"/>
          </p:nvPr>
        </p:nvSpPr>
        <p:spPr>
          <a:xfrm>
            <a:off x="5938950" y="1533123"/>
            <a:ext cx="2599500" cy="177600"/>
          </a:xfrm>
          <a:prstGeom prst="rect">
            <a:avLst/>
          </a:prstGeom>
          <a:noFill/>
          <a:ln>
            <a:noFill/>
          </a:ln>
        </p:spPr>
        <p:txBody>
          <a:bodyPr anchorCtr="0" anchor="t" bIns="0" lIns="0" spcFirstLastPara="1" rIns="0" wrap="square" tIns="0">
            <a:noAutofit/>
          </a:bodyPr>
          <a:lstStyle>
            <a:lvl1pPr lvl="0" rtl="0" algn="l">
              <a:lnSpc>
                <a:spcPct val="120000"/>
              </a:lnSpc>
              <a:spcBef>
                <a:spcPts val="0"/>
              </a:spcBef>
              <a:spcAft>
                <a:spcPts val="0"/>
              </a:spcAft>
              <a:buClr>
                <a:schemeClr val="lt1"/>
              </a:buClr>
              <a:buSzPts val="1000"/>
              <a:buNone/>
              <a:defRPr sz="1000">
                <a:solidFill>
                  <a:schemeClr val="lt1"/>
                </a:solidFill>
              </a:defRPr>
            </a:lvl1pPr>
            <a:lvl2pPr lvl="1" rtl="0" algn="l">
              <a:lnSpc>
                <a:spcPct val="115000"/>
              </a:lnSpc>
              <a:spcBef>
                <a:spcPts val="0"/>
              </a:spcBef>
              <a:spcAft>
                <a:spcPts val="0"/>
              </a:spcAft>
              <a:buSzPts val="1400"/>
              <a:buNone/>
              <a:defRPr/>
            </a:lvl2pPr>
            <a:lvl3pPr lvl="2" rtl="0" algn="l">
              <a:lnSpc>
                <a:spcPct val="115000"/>
              </a:lnSpc>
              <a:spcBef>
                <a:spcPts val="0"/>
              </a:spcBef>
              <a:spcAft>
                <a:spcPts val="0"/>
              </a:spcAft>
              <a:buSzPts val="1400"/>
              <a:buNone/>
              <a:defRPr/>
            </a:lvl3pPr>
            <a:lvl4pPr lvl="3" rtl="0" algn="l">
              <a:lnSpc>
                <a:spcPct val="115000"/>
              </a:lnSpc>
              <a:spcBef>
                <a:spcPts val="0"/>
              </a:spcBef>
              <a:spcAft>
                <a:spcPts val="0"/>
              </a:spcAft>
              <a:buSzPts val="1400"/>
              <a:buNone/>
              <a:defRPr/>
            </a:lvl4pPr>
            <a:lvl5pPr lvl="4" rtl="0" algn="l">
              <a:lnSpc>
                <a:spcPct val="115000"/>
              </a:lnSpc>
              <a:spcBef>
                <a:spcPts val="0"/>
              </a:spcBef>
              <a:spcAft>
                <a:spcPts val="0"/>
              </a:spcAft>
              <a:buSzPts val="1400"/>
              <a:buNone/>
              <a:defRPr/>
            </a:lvl5pPr>
            <a:lvl6pPr lvl="5" rtl="0" algn="l">
              <a:lnSpc>
                <a:spcPct val="115000"/>
              </a:lnSpc>
              <a:spcBef>
                <a:spcPts val="0"/>
              </a:spcBef>
              <a:spcAft>
                <a:spcPts val="0"/>
              </a:spcAft>
              <a:buSzPts val="1400"/>
              <a:buNone/>
              <a:defRPr/>
            </a:lvl6pPr>
            <a:lvl7pPr lvl="6" rtl="0" algn="l">
              <a:lnSpc>
                <a:spcPct val="115000"/>
              </a:lnSpc>
              <a:spcBef>
                <a:spcPts val="0"/>
              </a:spcBef>
              <a:spcAft>
                <a:spcPts val="0"/>
              </a:spcAft>
              <a:buSzPts val="1400"/>
              <a:buNone/>
              <a:defRPr/>
            </a:lvl7pPr>
            <a:lvl8pPr lvl="7" rtl="0" algn="l">
              <a:lnSpc>
                <a:spcPct val="115000"/>
              </a:lnSpc>
              <a:spcBef>
                <a:spcPts val="0"/>
              </a:spcBef>
              <a:spcAft>
                <a:spcPts val="0"/>
              </a:spcAft>
              <a:buSzPts val="1400"/>
              <a:buNone/>
              <a:defRPr/>
            </a:lvl8pPr>
            <a:lvl9pPr lvl="8" rtl="0" algn="l">
              <a:lnSpc>
                <a:spcPct val="115000"/>
              </a:lnSpc>
              <a:spcBef>
                <a:spcPts val="0"/>
              </a:spcBef>
              <a:spcAft>
                <a:spcPts val="0"/>
              </a:spcAft>
              <a:buSzPts val="1400"/>
              <a:buNone/>
              <a:defRPr/>
            </a:lvl9pPr>
          </a:lstStyle>
          <a:p/>
        </p:txBody>
      </p:sp>
      <p:sp>
        <p:nvSpPr>
          <p:cNvPr id="1418" name="Google Shape;1418;p151"/>
          <p:cNvSpPr txBox="1"/>
          <p:nvPr>
            <p:ph idx="2" type="subTitle"/>
          </p:nvPr>
        </p:nvSpPr>
        <p:spPr>
          <a:xfrm>
            <a:off x="5938950" y="2443023"/>
            <a:ext cx="2599500" cy="177600"/>
          </a:xfrm>
          <a:prstGeom prst="rect">
            <a:avLst/>
          </a:prstGeom>
          <a:noFill/>
          <a:ln>
            <a:noFill/>
          </a:ln>
        </p:spPr>
        <p:txBody>
          <a:bodyPr anchorCtr="0" anchor="t" bIns="0" lIns="0" spcFirstLastPara="1" rIns="0" wrap="square" tIns="0">
            <a:noAutofit/>
          </a:bodyPr>
          <a:lstStyle>
            <a:lvl1pPr lvl="0" rtl="0" algn="l">
              <a:lnSpc>
                <a:spcPct val="120000"/>
              </a:lnSpc>
              <a:spcBef>
                <a:spcPts val="0"/>
              </a:spcBef>
              <a:spcAft>
                <a:spcPts val="0"/>
              </a:spcAft>
              <a:buClr>
                <a:schemeClr val="lt1"/>
              </a:buClr>
              <a:buSzPts val="1000"/>
              <a:buNone/>
              <a:defRPr sz="1000">
                <a:solidFill>
                  <a:schemeClr val="lt1"/>
                </a:solidFill>
              </a:defRPr>
            </a:lvl1pPr>
            <a:lvl2pPr lvl="1" rtl="0" algn="l">
              <a:lnSpc>
                <a:spcPct val="115000"/>
              </a:lnSpc>
              <a:spcBef>
                <a:spcPts val="0"/>
              </a:spcBef>
              <a:spcAft>
                <a:spcPts val="0"/>
              </a:spcAft>
              <a:buSzPts val="1400"/>
              <a:buNone/>
              <a:defRPr/>
            </a:lvl2pPr>
            <a:lvl3pPr lvl="2" rtl="0" algn="l">
              <a:lnSpc>
                <a:spcPct val="115000"/>
              </a:lnSpc>
              <a:spcBef>
                <a:spcPts val="0"/>
              </a:spcBef>
              <a:spcAft>
                <a:spcPts val="0"/>
              </a:spcAft>
              <a:buSzPts val="1400"/>
              <a:buNone/>
              <a:defRPr/>
            </a:lvl3pPr>
            <a:lvl4pPr lvl="3" rtl="0" algn="l">
              <a:lnSpc>
                <a:spcPct val="115000"/>
              </a:lnSpc>
              <a:spcBef>
                <a:spcPts val="0"/>
              </a:spcBef>
              <a:spcAft>
                <a:spcPts val="0"/>
              </a:spcAft>
              <a:buSzPts val="1400"/>
              <a:buNone/>
              <a:defRPr/>
            </a:lvl4pPr>
            <a:lvl5pPr lvl="4" rtl="0" algn="l">
              <a:lnSpc>
                <a:spcPct val="115000"/>
              </a:lnSpc>
              <a:spcBef>
                <a:spcPts val="0"/>
              </a:spcBef>
              <a:spcAft>
                <a:spcPts val="0"/>
              </a:spcAft>
              <a:buSzPts val="1400"/>
              <a:buNone/>
              <a:defRPr/>
            </a:lvl5pPr>
            <a:lvl6pPr lvl="5" rtl="0" algn="l">
              <a:lnSpc>
                <a:spcPct val="115000"/>
              </a:lnSpc>
              <a:spcBef>
                <a:spcPts val="0"/>
              </a:spcBef>
              <a:spcAft>
                <a:spcPts val="0"/>
              </a:spcAft>
              <a:buSzPts val="1400"/>
              <a:buNone/>
              <a:defRPr/>
            </a:lvl6pPr>
            <a:lvl7pPr lvl="6" rtl="0" algn="l">
              <a:lnSpc>
                <a:spcPct val="115000"/>
              </a:lnSpc>
              <a:spcBef>
                <a:spcPts val="0"/>
              </a:spcBef>
              <a:spcAft>
                <a:spcPts val="0"/>
              </a:spcAft>
              <a:buSzPts val="1400"/>
              <a:buNone/>
              <a:defRPr/>
            </a:lvl7pPr>
            <a:lvl8pPr lvl="7" rtl="0" algn="l">
              <a:lnSpc>
                <a:spcPct val="115000"/>
              </a:lnSpc>
              <a:spcBef>
                <a:spcPts val="0"/>
              </a:spcBef>
              <a:spcAft>
                <a:spcPts val="0"/>
              </a:spcAft>
              <a:buSzPts val="1400"/>
              <a:buNone/>
              <a:defRPr/>
            </a:lvl8pPr>
            <a:lvl9pPr lvl="8" rtl="0" algn="l">
              <a:lnSpc>
                <a:spcPct val="115000"/>
              </a:lnSpc>
              <a:spcBef>
                <a:spcPts val="0"/>
              </a:spcBef>
              <a:spcAft>
                <a:spcPts val="0"/>
              </a:spcAft>
              <a:buSzPts val="1400"/>
              <a:buNone/>
              <a:defRPr/>
            </a:lvl9pPr>
          </a:lstStyle>
          <a:p/>
        </p:txBody>
      </p:sp>
      <p:sp>
        <p:nvSpPr>
          <p:cNvPr id="1419" name="Google Shape;1419;p151"/>
          <p:cNvSpPr txBox="1"/>
          <p:nvPr>
            <p:ph idx="3" type="subTitle"/>
          </p:nvPr>
        </p:nvSpPr>
        <p:spPr>
          <a:xfrm>
            <a:off x="5938950" y="3462511"/>
            <a:ext cx="2599500" cy="177600"/>
          </a:xfrm>
          <a:prstGeom prst="rect">
            <a:avLst/>
          </a:prstGeom>
          <a:noFill/>
          <a:ln>
            <a:noFill/>
          </a:ln>
        </p:spPr>
        <p:txBody>
          <a:bodyPr anchorCtr="0" anchor="t" bIns="0" lIns="0" spcFirstLastPara="1" rIns="0" wrap="square" tIns="0">
            <a:noAutofit/>
          </a:bodyPr>
          <a:lstStyle>
            <a:lvl1pPr lvl="0" rtl="0" algn="l">
              <a:lnSpc>
                <a:spcPct val="120000"/>
              </a:lnSpc>
              <a:spcBef>
                <a:spcPts val="0"/>
              </a:spcBef>
              <a:spcAft>
                <a:spcPts val="0"/>
              </a:spcAft>
              <a:buClr>
                <a:schemeClr val="lt1"/>
              </a:buClr>
              <a:buSzPts val="1000"/>
              <a:buNone/>
              <a:defRPr sz="1000">
                <a:solidFill>
                  <a:schemeClr val="lt1"/>
                </a:solidFill>
              </a:defRPr>
            </a:lvl1pPr>
            <a:lvl2pPr lvl="1" rtl="0" algn="l">
              <a:lnSpc>
                <a:spcPct val="115000"/>
              </a:lnSpc>
              <a:spcBef>
                <a:spcPts val="0"/>
              </a:spcBef>
              <a:spcAft>
                <a:spcPts val="0"/>
              </a:spcAft>
              <a:buSzPts val="1400"/>
              <a:buNone/>
              <a:defRPr/>
            </a:lvl2pPr>
            <a:lvl3pPr lvl="2" rtl="0" algn="l">
              <a:lnSpc>
                <a:spcPct val="115000"/>
              </a:lnSpc>
              <a:spcBef>
                <a:spcPts val="0"/>
              </a:spcBef>
              <a:spcAft>
                <a:spcPts val="0"/>
              </a:spcAft>
              <a:buSzPts val="1400"/>
              <a:buNone/>
              <a:defRPr/>
            </a:lvl3pPr>
            <a:lvl4pPr lvl="3" rtl="0" algn="l">
              <a:lnSpc>
                <a:spcPct val="115000"/>
              </a:lnSpc>
              <a:spcBef>
                <a:spcPts val="0"/>
              </a:spcBef>
              <a:spcAft>
                <a:spcPts val="0"/>
              </a:spcAft>
              <a:buSzPts val="1400"/>
              <a:buNone/>
              <a:defRPr/>
            </a:lvl4pPr>
            <a:lvl5pPr lvl="4" rtl="0" algn="l">
              <a:lnSpc>
                <a:spcPct val="115000"/>
              </a:lnSpc>
              <a:spcBef>
                <a:spcPts val="0"/>
              </a:spcBef>
              <a:spcAft>
                <a:spcPts val="0"/>
              </a:spcAft>
              <a:buSzPts val="1400"/>
              <a:buNone/>
              <a:defRPr/>
            </a:lvl5pPr>
            <a:lvl6pPr lvl="5" rtl="0" algn="l">
              <a:lnSpc>
                <a:spcPct val="115000"/>
              </a:lnSpc>
              <a:spcBef>
                <a:spcPts val="0"/>
              </a:spcBef>
              <a:spcAft>
                <a:spcPts val="0"/>
              </a:spcAft>
              <a:buSzPts val="1400"/>
              <a:buNone/>
              <a:defRPr/>
            </a:lvl6pPr>
            <a:lvl7pPr lvl="6" rtl="0" algn="l">
              <a:lnSpc>
                <a:spcPct val="115000"/>
              </a:lnSpc>
              <a:spcBef>
                <a:spcPts val="0"/>
              </a:spcBef>
              <a:spcAft>
                <a:spcPts val="0"/>
              </a:spcAft>
              <a:buSzPts val="1400"/>
              <a:buNone/>
              <a:defRPr/>
            </a:lvl7pPr>
            <a:lvl8pPr lvl="7" rtl="0" algn="l">
              <a:lnSpc>
                <a:spcPct val="115000"/>
              </a:lnSpc>
              <a:spcBef>
                <a:spcPts val="0"/>
              </a:spcBef>
              <a:spcAft>
                <a:spcPts val="0"/>
              </a:spcAft>
              <a:buSzPts val="1400"/>
              <a:buNone/>
              <a:defRPr/>
            </a:lvl8pPr>
            <a:lvl9pPr lvl="8" rtl="0" algn="l">
              <a:lnSpc>
                <a:spcPct val="115000"/>
              </a:lnSpc>
              <a:spcBef>
                <a:spcPts val="0"/>
              </a:spcBef>
              <a:spcAft>
                <a:spcPts val="0"/>
              </a:spcAft>
              <a:buSzPts val="1400"/>
              <a:buNone/>
              <a:defRPr/>
            </a:lvl9pPr>
          </a:lstStyle>
          <a:p/>
        </p:txBody>
      </p:sp>
      <p:pic>
        <p:nvPicPr>
          <p:cNvPr id="1420" name="Google Shape;1420;p151"/>
          <p:cNvPicPr preferRelativeResize="0"/>
          <p:nvPr/>
        </p:nvPicPr>
        <p:blipFill rotWithShape="1">
          <a:blip r:embed="rId3">
            <a:alphaModFix amt="50000"/>
          </a:blip>
          <a:srcRect b="24911" l="10593" r="67809" t="24629"/>
          <a:stretch/>
        </p:blipFill>
        <p:spPr>
          <a:xfrm>
            <a:off x="8544025" y="4573913"/>
            <a:ext cx="323652" cy="323436"/>
          </a:xfrm>
          <a:prstGeom prst="rect">
            <a:avLst/>
          </a:prstGeom>
          <a:noFill/>
          <a:ln>
            <a:noFill/>
          </a:ln>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1Col-LeftAlign">
  <p:cSld name="TITLE_3_4">
    <p:spTree>
      <p:nvGrpSpPr>
        <p:cNvPr id="1421" name="Shape 1421"/>
        <p:cNvGrpSpPr/>
        <p:nvPr/>
      </p:nvGrpSpPr>
      <p:grpSpPr>
        <a:xfrm>
          <a:off x="0" y="0"/>
          <a:ext cx="0" cy="0"/>
          <a:chOff x="0" y="0"/>
          <a:chExt cx="0" cy="0"/>
        </a:xfrm>
      </p:grpSpPr>
      <p:sp>
        <p:nvSpPr>
          <p:cNvPr id="1422" name="Google Shape;1422;p152"/>
          <p:cNvSpPr txBox="1"/>
          <p:nvPr>
            <p:ph type="title"/>
          </p:nvPr>
        </p:nvSpPr>
        <p:spPr>
          <a:xfrm>
            <a:off x="342900" y="342900"/>
            <a:ext cx="8458200" cy="5715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b="1" sz="2400">
                <a:latin typeface="Montserrat"/>
                <a:ea typeface="Montserrat"/>
                <a:cs typeface="Montserrat"/>
                <a:sym typeface="Montserrat"/>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
        <p:nvSpPr>
          <p:cNvPr id="1423" name="Google Shape;1423;p152"/>
          <p:cNvSpPr txBox="1"/>
          <p:nvPr>
            <p:ph idx="1" type="body"/>
          </p:nvPr>
        </p:nvSpPr>
        <p:spPr>
          <a:xfrm>
            <a:off x="344875" y="1028700"/>
            <a:ext cx="8454300" cy="3544500"/>
          </a:xfrm>
          <a:prstGeom prst="rect">
            <a:avLst/>
          </a:prstGeom>
          <a:noFill/>
          <a:ln>
            <a:noFill/>
          </a:ln>
        </p:spPr>
        <p:txBody>
          <a:bodyPr anchorCtr="0" anchor="t" bIns="0" lIns="0" spcFirstLastPara="1" rIns="0" wrap="square" tIns="0">
            <a:noAutofit/>
          </a:bodyPr>
          <a:lstStyle>
            <a:lvl1pPr indent="-323850" lvl="0" marL="457200" rtl="0">
              <a:lnSpc>
                <a:spcPct val="200000"/>
              </a:lnSpc>
              <a:spcBef>
                <a:spcPts val="0"/>
              </a:spcBef>
              <a:spcAft>
                <a:spcPts val="0"/>
              </a:spcAft>
              <a:buSzPts val="1500"/>
              <a:buFont typeface="Montserrat"/>
              <a:buChar char="●"/>
              <a:defRPr sz="1500">
                <a:latin typeface="Montserrat"/>
                <a:ea typeface="Montserrat"/>
                <a:cs typeface="Montserrat"/>
                <a:sym typeface="Montserrat"/>
              </a:defRPr>
            </a:lvl1pPr>
            <a:lvl2pPr indent="-323850" lvl="1" marL="914400" rtl="0">
              <a:lnSpc>
                <a:spcPct val="200000"/>
              </a:lnSpc>
              <a:spcBef>
                <a:spcPts val="0"/>
              </a:spcBef>
              <a:spcAft>
                <a:spcPts val="0"/>
              </a:spcAft>
              <a:buSzPts val="1500"/>
              <a:buFont typeface="Montserrat"/>
              <a:buChar char="○"/>
              <a:defRPr sz="1500">
                <a:latin typeface="Montserrat"/>
                <a:ea typeface="Montserrat"/>
                <a:cs typeface="Montserrat"/>
                <a:sym typeface="Montserrat"/>
              </a:defRPr>
            </a:lvl2pPr>
            <a:lvl3pPr indent="-323850" lvl="2" marL="1371600" rtl="0">
              <a:lnSpc>
                <a:spcPct val="200000"/>
              </a:lnSpc>
              <a:spcBef>
                <a:spcPts val="0"/>
              </a:spcBef>
              <a:spcAft>
                <a:spcPts val="0"/>
              </a:spcAft>
              <a:buSzPts val="1500"/>
              <a:buFont typeface="Montserrat"/>
              <a:buChar char="■"/>
              <a:defRPr sz="1500">
                <a:latin typeface="Montserrat"/>
                <a:ea typeface="Montserrat"/>
                <a:cs typeface="Montserrat"/>
                <a:sym typeface="Montserrat"/>
              </a:defRPr>
            </a:lvl3pPr>
            <a:lvl4pPr indent="-323850" lvl="3" marL="1828800" rtl="0">
              <a:lnSpc>
                <a:spcPct val="200000"/>
              </a:lnSpc>
              <a:spcBef>
                <a:spcPts val="0"/>
              </a:spcBef>
              <a:spcAft>
                <a:spcPts val="0"/>
              </a:spcAft>
              <a:buSzPts val="1500"/>
              <a:buFont typeface="Montserrat"/>
              <a:buChar char="●"/>
              <a:defRPr sz="1500">
                <a:latin typeface="Montserrat"/>
                <a:ea typeface="Montserrat"/>
                <a:cs typeface="Montserrat"/>
                <a:sym typeface="Montserrat"/>
              </a:defRPr>
            </a:lvl4pPr>
            <a:lvl5pPr indent="-323850" lvl="4" marL="2286000" rtl="0">
              <a:lnSpc>
                <a:spcPct val="200000"/>
              </a:lnSpc>
              <a:spcBef>
                <a:spcPts val="0"/>
              </a:spcBef>
              <a:spcAft>
                <a:spcPts val="0"/>
              </a:spcAft>
              <a:buSzPts val="1500"/>
              <a:buFont typeface="Montserrat"/>
              <a:buChar char="○"/>
              <a:defRPr sz="1500">
                <a:latin typeface="Montserrat"/>
                <a:ea typeface="Montserrat"/>
                <a:cs typeface="Montserrat"/>
                <a:sym typeface="Montserrat"/>
              </a:defRPr>
            </a:lvl5pPr>
            <a:lvl6pPr indent="-323850" lvl="5" marL="2743200" rtl="0">
              <a:lnSpc>
                <a:spcPct val="200000"/>
              </a:lnSpc>
              <a:spcBef>
                <a:spcPts val="0"/>
              </a:spcBef>
              <a:spcAft>
                <a:spcPts val="0"/>
              </a:spcAft>
              <a:buSzPts val="1500"/>
              <a:buFont typeface="Montserrat"/>
              <a:buChar char="■"/>
              <a:defRPr sz="1500">
                <a:latin typeface="Montserrat"/>
                <a:ea typeface="Montserrat"/>
                <a:cs typeface="Montserrat"/>
                <a:sym typeface="Montserrat"/>
              </a:defRPr>
            </a:lvl6pPr>
            <a:lvl7pPr indent="-323850" lvl="6" marL="3200400" rtl="0">
              <a:lnSpc>
                <a:spcPct val="200000"/>
              </a:lnSpc>
              <a:spcBef>
                <a:spcPts val="0"/>
              </a:spcBef>
              <a:spcAft>
                <a:spcPts val="0"/>
              </a:spcAft>
              <a:buSzPts val="1500"/>
              <a:buFont typeface="Montserrat"/>
              <a:buChar char="●"/>
              <a:defRPr sz="1500">
                <a:latin typeface="Montserrat"/>
                <a:ea typeface="Montserrat"/>
                <a:cs typeface="Montserrat"/>
                <a:sym typeface="Montserrat"/>
              </a:defRPr>
            </a:lvl7pPr>
            <a:lvl8pPr indent="-323850" lvl="7" marL="3657600" rtl="0">
              <a:lnSpc>
                <a:spcPct val="200000"/>
              </a:lnSpc>
              <a:spcBef>
                <a:spcPts val="0"/>
              </a:spcBef>
              <a:spcAft>
                <a:spcPts val="0"/>
              </a:spcAft>
              <a:buSzPts val="1500"/>
              <a:buFont typeface="Montserrat"/>
              <a:buChar char="○"/>
              <a:defRPr sz="1500">
                <a:latin typeface="Montserrat"/>
                <a:ea typeface="Montserrat"/>
                <a:cs typeface="Montserrat"/>
                <a:sym typeface="Montserrat"/>
              </a:defRPr>
            </a:lvl8pPr>
            <a:lvl9pPr indent="-323850" lvl="8" marL="4114800" rtl="0">
              <a:lnSpc>
                <a:spcPct val="200000"/>
              </a:lnSpc>
              <a:spcBef>
                <a:spcPts val="0"/>
              </a:spcBef>
              <a:spcAft>
                <a:spcPts val="0"/>
              </a:spcAft>
              <a:buSzPts val="1500"/>
              <a:buFont typeface="Montserrat"/>
              <a:buChar char="■"/>
              <a:defRPr sz="1500">
                <a:latin typeface="Montserrat"/>
                <a:ea typeface="Montserrat"/>
                <a:cs typeface="Montserrat"/>
                <a:sym typeface="Montserrat"/>
              </a:defRPr>
            </a:lvl9pPr>
          </a:lstStyle>
          <a:p/>
        </p:txBody>
      </p:sp>
      <p:cxnSp>
        <p:nvCxnSpPr>
          <p:cNvPr id="1424" name="Google Shape;1424;p152"/>
          <p:cNvCxnSpPr/>
          <p:nvPr/>
        </p:nvCxnSpPr>
        <p:spPr>
          <a:xfrm>
            <a:off x="0" y="4687488"/>
            <a:ext cx="9153300" cy="0"/>
          </a:xfrm>
          <a:prstGeom prst="straightConnector1">
            <a:avLst/>
          </a:prstGeom>
          <a:noFill/>
          <a:ln cap="flat" cmpd="sng" w="9525">
            <a:solidFill>
              <a:schemeClr val="accent4"/>
            </a:solidFill>
            <a:prstDash val="solid"/>
            <a:round/>
            <a:headEnd len="med" w="med" type="none"/>
            <a:tailEnd len="med" w="med" type="none"/>
          </a:ln>
        </p:spPr>
      </p:cxnSp>
      <p:sp>
        <p:nvSpPr>
          <p:cNvPr id="1425" name="Google Shape;1425;p152"/>
          <p:cNvSpPr/>
          <p:nvPr/>
        </p:nvSpPr>
        <p:spPr>
          <a:xfrm>
            <a:off x="344500" y="344713"/>
            <a:ext cx="299400" cy="228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 1">
  <p:cSld name="CUSTOM_5_3">
    <p:bg>
      <p:bgPr>
        <a:solidFill>
          <a:schemeClr val="dk1"/>
        </a:solidFill>
      </p:bgPr>
    </p:bg>
    <p:spTree>
      <p:nvGrpSpPr>
        <p:cNvPr id="61" name="Shape 61"/>
        <p:cNvGrpSpPr/>
        <p:nvPr/>
      </p:nvGrpSpPr>
      <p:grpSpPr>
        <a:xfrm>
          <a:off x="0" y="0"/>
          <a:ext cx="0" cy="0"/>
          <a:chOff x="0" y="0"/>
          <a:chExt cx="0" cy="0"/>
        </a:xfrm>
      </p:grpSpPr>
      <p:sp>
        <p:nvSpPr>
          <p:cNvPr id="62" name="Google Shape;62;p17"/>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63" name="Google Shape;63;p17"/>
          <p:cNvSpPr txBox="1"/>
          <p:nvPr>
            <p:ph type="title"/>
          </p:nvPr>
        </p:nvSpPr>
        <p:spPr>
          <a:xfrm>
            <a:off x="329153" y="1457325"/>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64" name="Google Shape;64;p17"/>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65" name="Google Shape;65;p17"/>
          <p:cNvSpPr txBox="1"/>
          <p:nvPr>
            <p:ph idx="2" type="subTitle"/>
          </p:nvPr>
        </p:nvSpPr>
        <p:spPr>
          <a:xfrm>
            <a:off x="6329115" y="342900"/>
            <a:ext cx="2485800" cy="311100"/>
          </a:xfrm>
          <a:prstGeom prst="rect">
            <a:avLst/>
          </a:prstGeom>
          <a:noFill/>
          <a:ln>
            <a:noFill/>
          </a:ln>
        </p:spPr>
        <p:txBody>
          <a:bodyPr anchorCtr="0" anchor="t" bIns="0" lIns="0" spcFirstLastPara="1" rIns="0" wrap="square" tIns="0">
            <a:noAutofit/>
          </a:bodyPr>
          <a:lstStyle>
            <a:lvl1pPr lvl="0"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1">
  <p:cSld name="03_Text-heavy 4 columns  2">
    <p:spTree>
      <p:nvGrpSpPr>
        <p:cNvPr id="1426" name="Shape 1426"/>
        <p:cNvGrpSpPr/>
        <p:nvPr/>
      </p:nvGrpSpPr>
      <p:grpSpPr>
        <a:xfrm>
          <a:off x="0" y="0"/>
          <a:ext cx="0" cy="0"/>
          <a:chOff x="0" y="0"/>
          <a:chExt cx="0" cy="0"/>
        </a:xfrm>
      </p:grpSpPr>
      <p:sp>
        <p:nvSpPr>
          <p:cNvPr id="1427" name="Google Shape;1427;p153"/>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1pPr>
            <a:lvl2pPr lvl="1"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2pPr>
            <a:lvl3pPr lvl="2"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3pPr>
            <a:lvl4pPr lvl="3"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4pPr>
            <a:lvl5pPr lvl="4"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5pPr>
            <a:lvl6pPr lvl="5"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6pPr>
            <a:lvl7pPr lvl="6"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7pPr>
            <a:lvl8pPr lvl="7"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8pPr>
            <a:lvl9pPr lvl="8"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9pPr>
          </a:lstStyle>
          <a:p/>
        </p:txBody>
      </p:sp>
      <p:sp>
        <p:nvSpPr>
          <p:cNvPr id="1428" name="Google Shape;1428;p153"/>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1pPr>
            <a:lvl2pPr lvl="1"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2pPr>
            <a:lvl3pPr lvl="2"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3pPr>
            <a:lvl4pPr lvl="3"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4pPr>
            <a:lvl5pPr lvl="4"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5pPr>
            <a:lvl6pPr lvl="5"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6pPr>
            <a:lvl7pPr lvl="6"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7pPr>
            <a:lvl8pPr lvl="7"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8pPr>
            <a:lvl9pPr lvl="8"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9pPr>
          </a:lstStyle>
          <a:p/>
        </p:txBody>
      </p:sp>
      <p:sp>
        <p:nvSpPr>
          <p:cNvPr id="1429" name="Google Shape;1429;p153"/>
          <p:cNvSpPr txBox="1"/>
          <p:nvPr>
            <p:ph idx="2" type="body"/>
          </p:nvPr>
        </p:nvSpPr>
        <p:spPr>
          <a:xfrm>
            <a:off x="330268" y="1759472"/>
            <a:ext cx="3636000" cy="1078800"/>
          </a:xfrm>
          <a:prstGeom prst="rect">
            <a:avLst/>
          </a:prstGeom>
          <a:noFill/>
          <a:ln>
            <a:noFill/>
          </a:ln>
        </p:spPr>
        <p:txBody>
          <a:bodyPr anchorCtr="0" anchor="t" bIns="0" lIns="0" spcFirstLastPara="1" rIns="0" wrap="square" tIns="0">
            <a:noAutofit/>
          </a:bodyPr>
          <a:lstStyle>
            <a:lvl1pPr indent="-298450" lvl="0" marL="457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1pPr>
            <a:lvl2pPr indent="-298450" lvl="1" marL="914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2pPr>
            <a:lvl3pPr indent="-298450" lvl="2" marL="1371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3pPr>
            <a:lvl4pPr indent="-298450" lvl="3" marL="1828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4pPr>
            <a:lvl5pPr indent="-298450" lvl="4" marL="22860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5pPr>
            <a:lvl6pPr indent="-298450" lvl="5" marL="2743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6pPr>
            <a:lvl7pPr indent="-298450" lvl="6" marL="3200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7pPr>
            <a:lvl8pPr indent="-298450" lvl="7" marL="3657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8pPr>
            <a:lvl9pPr indent="-298450" lvl="8" marL="4114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9pPr>
          </a:lstStyle>
          <a:p/>
        </p:txBody>
      </p:sp>
      <p:pic>
        <p:nvPicPr>
          <p:cNvPr id="1430" name="Google Shape;1430;p153"/>
          <p:cNvPicPr preferRelativeResize="0"/>
          <p:nvPr/>
        </p:nvPicPr>
        <p:blipFill rotWithShape="1">
          <a:blip r:embed="rId2">
            <a:alphaModFix/>
          </a:blip>
          <a:srcRect b="0" l="0" r="0" t="0"/>
          <a:stretch/>
        </p:blipFill>
        <p:spPr>
          <a:xfrm>
            <a:off x="267429" y="4744238"/>
            <a:ext cx="227231" cy="281834"/>
          </a:xfrm>
          <a:prstGeom prst="rect">
            <a:avLst/>
          </a:prstGeom>
          <a:noFill/>
          <a:ln>
            <a:noFill/>
          </a:ln>
        </p:spPr>
      </p:pic>
      <p:sp>
        <p:nvSpPr>
          <p:cNvPr id="1431" name="Google Shape;1431;p15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432" name="Google Shape;1432;p153"/>
          <p:cNvSpPr txBox="1"/>
          <p:nvPr>
            <p:ph idx="3" type="body"/>
          </p:nvPr>
        </p:nvSpPr>
        <p:spPr>
          <a:xfrm>
            <a:off x="5178801" y="1759472"/>
            <a:ext cx="3636000" cy="1078800"/>
          </a:xfrm>
          <a:prstGeom prst="rect">
            <a:avLst/>
          </a:prstGeom>
          <a:noFill/>
          <a:ln>
            <a:noFill/>
          </a:ln>
        </p:spPr>
        <p:txBody>
          <a:bodyPr anchorCtr="0" anchor="t" bIns="0" lIns="0" spcFirstLastPara="1" rIns="0" wrap="square" tIns="0">
            <a:noAutofit/>
          </a:bodyPr>
          <a:lstStyle>
            <a:lvl1pPr indent="-298450" lvl="0" marL="457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1pPr>
            <a:lvl2pPr indent="-298450" lvl="1" marL="914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2pPr>
            <a:lvl3pPr indent="-298450" lvl="2" marL="1371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3pPr>
            <a:lvl4pPr indent="-298450" lvl="3" marL="1828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4pPr>
            <a:lvl5pPr indent="-298450" lvl="4" marL="22860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5pPr>
            <a:lvl6pPr indent="-298450" lvl="5" marL="2743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6pPr>
            <a:lvl7pPr indent="-298450" lvl="6" marL="3200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7pPr>
            <a:lvl8pPr indent="-298450" lvl="7" marL="3657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8pPr>
            <a:lvl9pPr indent="-298450" lvl="8" marL="4114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9pPr>
          </a:lstStyle>
          <a:p/>
        </p:txBody>
      </p:sp>
      <p:sp>
        <p:nvSpPr>
          <p:cNvPr id="1433" name="Google Shape;1433;p153"/>
          <p:cNvSpPr txBox="1"/>
          <p:nvPr>
            <p:ph idx="4" type="body"/>
          </p:nvPr>
        </p:nvSpPr>
        <p:spPr>
          <a:xfrm>
            <a:off x="330268" y="3251855"/>
            <a:ext cx="3636000" cy="1078800"/>
          </a:xfrm>
          <a:prstGeom prst="rect">
            <a:avLst/>
          </a:prstGeom>
          <a:noFill/>
          <a:ln>
            <a:noFill/>
          </a:ln>
        </p:spPr>
        <p:txBody>
          <a:bodyPr anchorCtr="0" anchor="t" bIns="0" lIns="0" spcFirstLastPara="1" rIns="0" wrap="square" tIns="0">
            <a:noAutofit/>
          </a:bodyPr>
          <a:lstStyle>
            <a:lvl1pPr indent="-298450" lvl="0" marL="457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1pPr>
            <a:lvl2pPr indent="-298450" lvl="1" marL="914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2pPr>
            <a:lvl3pPr indent="-298450" lvl="2" marL="1371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3pPr>
            <a:lvl4pPr indent="-298450" lvl="3" marL="1828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4pPr>
            <a:lvl5pPr indent="-298450" lvl="4" marL="22860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5pPr>
            <a:lvl6pPr indent="-298450" lvl="5" marL="2743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6pPr>
            <a:lvl7pPr indent="-298450" lvl="6" marL="3200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7pPr>
            <a:lvl8pPr indent="-298450" lvl="7" marL="3657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8pPr>
            <a:lvl9pPr indent="-298450" lvl="8" marL="4114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9pPr>
          </a:lstStyle>
          <a:p/>
        </p:txBody>
      </p:sp>
      <p:sp>
        <p:nvSpPr>
          <p:cNvPr id="1434" name="Google Shape;1434;p153"/>
          <p:cNvSpPr txBox="1"/>
          <p:nvPr>
            <p:ph idx="5" type="body"/>
          </p:nvPr>
        </p:nvSpPr>
        <p:spPr>
          <a:xfrm>
            <a:off x="5178801" y="3251855"/>
            <a:ext cx="3636000" cy="1078800"/>
          </a:xfrm>
          <a:prstGeom prst="rect">
            <a:avLst/>
          </a:prstGeom>
          <a:noFill/>
          <a:ln>
            <a:noFill/>
          </a:ln>
        </p:spPr>
        <p:txBody>
          <a:bodyPr anchorCtr="0" anchor="t" bIns="0" lIns="0" spcFirstLastPara="1" rIns="0" wrap="square" tIns="0">
            <a:noAutofit/>
          </a:bodyPr>
          <a:lstStyle>
            <a:lvl1pPr indent="-298450" lvl="0" marL="457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1pPr>
            <a:lvl2pPr indent="-298450" lvl="1" marL="914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2pPr>
            <a:lvl3pPr indent="-298450" lvl="2" marL="1371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3pPr>
            <a:lvl4pPr indent="-298450" lvl="3" marL="1828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4pPr>
            <a:lvl5pPr indent="-298450" lvl="4" marL="22860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5pPr>
            <a:lvl6pPr indent="-298450" lvl="5" marL="2743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6pPr>
            <a:lvl7pPr indent="-298450" lvl="6" marL="3200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7pPr>
            <a:lvl8pPr indent="-298450" lvl="7" marL="3657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8pPr>
            <a:lvl9pPr indent="-298450" lvl="8" marL="4114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03">
  <p:cSld name="BLANK_1_1_1_1_1_1_1_2">
    <p:spTree>
      <p:nvGrpSpPr>
        <p:cNvPr id="1435" name="Shape 1435"/>
        <p:cNvGrpSpPr/>
        <p:nvPr/>
      </p:nvGrpSpPr>
      <p:grpSpPr>
        <a:xfrm>
          <a:off x="0" y="0"/>
          <a:ext cx="0" cy="0"/>
          <a:chOff x="0" y="0"/>
          <a:chExt cx="0" cy="0"/>
        </a:xfrm>
      </p:grpSpPr>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1">
  <p:cSld name="CUSTOM_5_4">
    <p:bg>
      <p:bgPr>
        <a:solidFill>
          <a:srgbClr val="306BEA"/>
        </a:solidFill>
      </p:bgPr>
    </p:bg>
    <p:spTree>
      <p:nvGrpSpPr>
        <p:cNvPr id="1436" name="Shape 1436"/>
        <p:cNvGrpSpPr/>
        <p:nvPr/>
      </p:nvGrpSpPr>
      <p:grpSpPr>
        <a:xfrm>
          <a:off x="0" y="0"/>
          <a:ext cx="0" cy="0"/>
          <a:chOff x="0" y="0"/>
          <a:chExt cx="0" cy="0"/>
        </a:xfrm>
      </p:grpSpPr>
      <p:pic>
        <p:nvPicPr>
          <p:cNvPr id="1437" name="Google Shape;1437;p155"/>
          <p:cNvPicPr preferRelativeResize="0"/>
          <p:nvPr/>
        </p:nvPicPr>
        <p:blipFill>
          <a:blip r:embed="rId2">
            <a:alphaModFix amt="33000"/>
          </a:blip>
          <a:stretch>
            <a:fillRect/>
          </a:stretch>
        </p:blipFill>
        <p:spPr>
          <a:xfrm>
            <a:off x="0" y="0"/>
            <a:ext cx="9148471" cy="5143500"/>
          </a:xfrm>
          <a:prstGeom prst="rect">
            <a:avLst/>
          </a:prstGeom>
          <a:noFill/>
          <a:ln>
            <a:noFill/>
          </a:ln>
        </p:spPr>
      </p:pic>
      <p:sp>
        <p:nvSpPr>
          <p:cNvPr id="1438" name="Google Shape;1438;p155"/>
          <p:cNvSpPr/>
          <p:nvPr/>
        </p:nvSpPr>
        <p:spPr>
          <a:xfrm>
            <a:off x="-4500" y="1059225"/>
            <a:ext cx="9148500" cy="2827500"/>
          </a:xfrm>
          <a:prstGeom prst="rect">
            <a:avLst/>
          </a:prstGeom>
          <a:solidFill>
            <a:srgbClr val="306B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55"/>
          <p:cNvSpPr txBox="1"/>
          <p:nvPr>
            <p:ph type="title"/>
          </p:nvPr>
        </p:nvSpPr>
        <p:spPr>
          <a:xfrm>
            <a:off x="688203" y="1457250"/>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1440" name="Google Shape;1440;p155"/>
          <p:cNvPicPr preferRelativeResize="0"/>
          <p:nvPr/>
        </p:nvPicPr>
        <p:blipFill>
          <a:blip r:embed="rId3">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41" name="Shape 1441"/>
        <p:cNvGrpSpPr/>
        <p:nvPr/>
      </p:nvGrpSpPr>
      <p:grpSpPr>
        <a:xfrm>
          <a:off x="0" y="0"/>
          <a:ext cx="0" cy="0"/>
          <a:chOff x="0" y="0"/>
          <a:chExt cx="0" cy="0"/>
        </a:xfrm>
      </p:grpSpPr>
      <p:sp>
        <p:nvSpPr>
          <p:cNvPr id="1442" name="Google Shape;1442;p15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443" name="Google Shape;1443;p15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44" name="Google Shape;1444;p1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Blank">
  <p:cSld name="CUSTOM_6">
    <p:bg>
      <p:bgPr>
        <a:solidFill>
          <a:srgbClr val="000000">
            <a:alpha val="0"/>
          </a:srgbClr>
        </a:solidFill>
      </p:bgPr>
    </p:bg>
    <p:spTree>
      <p:nvGrpSpPr>
        <p:cNvPr id="1445" name="Shape 1445"/>
        <p:cNvGrpSpPr/>
        <p:nvPr/>
      </p:nvGrpSpPr>
      <p:grpSpPr>
        <a:xfrm>
          <a:off x="0" y="0"/>
          <a:ext cx="0" cy="0"/>
          <a:chOff x="0" y="0"/>
          <a:chExt cx="0" cy="0"/>
        </a:xfrm>
      </p:grpSpPr>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NoGutters">
  <p:cSld name="TITLE_2_1_1">
    <p:spTree>
      <p:nvGrpSpPr>
        <p:cNvPr id="1446" name="Shape 1446"/>
        <p:cNvGrpSpPr/>
        <p:nvPr/>
      </p:nvGrpSpPr>
      <p:grpSpPr>
        <a:xfrm>
          <a:off x="0" y="0"/>
          <a:ext cx="0" cy="0"/>
          <a:chOff x="0" y="0"/>
          <a:chExt cx="0" cy="0"/>
        </a:xfrm>
      </p:grpSpPr>
    </p:spTree>
  </p:cSld>
  <p:clrMapOvr>
    <a:masterClrMapping/>
  </p:clrMapOvr>
  <p:extLst>
    <p:ext uri="{DCECCB84-F9BA-43D5-87BE-67443E8EF086}">
      <p15:sldGuideLst>
        <p15:guide id="1" pos="660">
          <p15:clr>
            <a:srgbClr val="FA7B17"/>
          </p15:clr>
        </p15:guide>
        <p15:guide id="2" pos="5100">
          <p15:clr>
            <a:srgbClr val="FA7B17"/>
          </p15:clr>
        </p15:guide>
        <p15:guide id="3" pos="1104">
          <p15:clr>
            <a:srgbClr val="FA7B17"/>
          </p15:clr>
        </p15:guide>
        <p15:guide id="4" pos="4656">
          <p15:clr>
            <a:srgbClr val="FA7B17"/>
          </p15:clr>
        </p15:guide>
        <p15:guide id="5" pos="1548">
          <p15:clr>
            <a:srgbClr val="FA7B17"/>
          </p15:clr>
        </p15:guide>
        <p15:guide id="6" pos="4212">
          <p15:clr>
            <a:srgbClr val="FA7B17"/>
          </p15:clr>
        </p15:guide>
        <p15:guide id="7" pos="1992">
          <p15:clr>
            <a:srgbClr val="FA7B17"/>
          </p15:clr>
        </p15:guide>
        <p15:guide id="8" pos="3768">
          <p15:clr>
            <a:srgbClr val="FA7B17"/>
          </p15:clr>
        </p15:guide>
        <p15:guide id="9" pos="3324">
          <p15:clr>
            <a:srgbClr val="FA7B17"/>
          </p15:clr>
        </p15:guide>
        <p15:guide id="10" pos="2436">
          <p15:clr>
            <a:srgbClr val="FA7B17"/>
          </p15:clr>
        </p15:guide>
        <p15:guide id="11" pos="2880">
          <p15:clr>
            <a:srgbClr val="FA7B17"/>
          </p15:clr>
        </p15:guide>
        <p15:guide id="12" orient="horz" pos="1476">
          <p15:clr>
            <a:srgbClr val="FA7B17"/>
          </p15:clr>
        </p15:guide>
      </p15:sldGuideLst>
    </p:ext>
  </p:extLst>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 Title 1">
  <p:cSld name="CUSTOM_3_1_1_1_2_1">
    <p:bg>
      <p:bgPr>
        <a:solidFill>
          <a:schemeClr val="dk1"/>
        </a:solidFill>
      </p:bgPr>
    </p:bg>
    <p:spTree>
      <p:nvGrpSpPr>
        <p:cNvPr id="1447" name="Shape 1447"/>
        <p:cNvGrpSpPr/>
        <p:nvPr/>
      </p:nvGrpSpPr>
      <p:grpSpPr>
        <a:xfrm>
          <a:off x="0" y="0"/>
          <a:ext cx="0" cy="0"/>
          <a:chOff x="0" y="0"/>
          <a:chExt cx="0" cy="0"/>
        </a:xfrm>
      </p:grpSpPr>
      <p:sp>
        <p:nvSpPr>
          <p:cNvPr id="1448" name="Google Shape;1448;p159"/>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
        <p:nvSpPr>
          <p:cNvPr id="1449" name="Google Shape;1449;p159"/>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Blank 1">
  <p:cSld name="CUSTOM_6_3">
    <p:bg>
      <p:bgPr>
        <a:solidFill>
          <a:srgbClr val="000000">
            <a:alpha val="0"/>
          </a:srgbClr>
        </a:solidFill>
      </p:bgPr>
    </p:bg>
    <p:spTree>
      <p:nvGrpSpPr>
        <p:cNvPr id="1450" name="Shape 1450"/>
        <p:cNvGrpSpPr/>
        <p:nvPr/>
      </p:nvGrpSpPr>
      <p:grpSpPr>
        <a:xfrm>
          <a:off x="0" y="0"/>
          <a:ext cx="0" cy="0"/>
          <a:chOff x="0" y="0"/>
          <a:chExt cx="0" cy="0"/>
        </a:xfrm>
      </p:grpSpPr>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2Col-LeftAlign">
  <p:cSld name="TITLE_3_5">
    <p:spTree>
      <p:nvGrpSpPr>
        <p:cNvPr id="1451" name="Shape 1451"/>
        <p:cNvGrpSpPr/>
        <p:nvPr/>
      </p:nvGrpSpPr>
      <p:grpSpPr>
        <a:xfrm>
          <a:off x="0" y="0"/>
          <a:ext cx="0" cy="0"/>
          <a:chOff x="0" y="0"/>
          <a:chExt cx="0" cy="0"/>
        </a:xfrm>
      </p:grpSpPr>
      <p:sp>
        <p:nvSpPr>
          <p:cNvPr id="1452" name="Google Shape;1452;p161"/>
          <p:cNvSpPr txBox="1"/>
          <p:nvPr>
            <p:ph type="title"/>
          </p:nvPr>
        </p:nvSpPr>
        <p:spPr>
          <a:xfrm>
            <a:off x="342900" y="342900"/>
            <a:ext cx="8458200" cy="5715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b="1" sz="2400">
                <a:latin typeface="Montserrat"/>
                <a:ea typeface="Montserrat"/>
                <a:cs typeface="Montserrat"/>
                <a:sym typeface="Montserrat"/>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
        <p:nvSpPr>
          <p:cNvPr id="1453" name="Google Shape;1453;p161"/>
          <p:cNvSpPr txBox="1"/>
          <p:nvPr>
            <p:ph idx="1" type="body"/>
          </p:nvPr>
        </p:nvSpPr>
        <p:spPr>
          <a:xfrm>
            <a:off x="342900" y="2171700"/>
            <a:ext cx="4171800" cy="2171700"/>
          </a:xfrm>
          <a:prstGeom prst="rect">
            <a:avLst/>
          </a:prstGeom>
          <a:noFill/>
          <a:ln>
            <a:noFill/>
          </a:ln>
        </p:spPr>
        <p:txBody>
          <a:bodyPr anchorCtr="0" anchor="t" bIns="0" lIns="0" spcFirstLastPara="1" rIns="0" wrap="square" tIns="0">
            <a:noAutofit/>
          </a:bodyPr>
          <a:lstStyle>
            <a:lvl1pPr indent="-285750" lvl="0" marL="457200" rtl="0">
              <a:lnSpc>
                <a:spcPct val="150000"/>
              </a:lnSpc>
              <a:spcBef>
                <a:spcPts val="0"/>
              </a:spcBef>
              <a:spcAft>
                <a:spcPts val="0"/>
              </a:spcAft>
              <a:buSzPts val="900"/>
              <a:buFont typeface="Montserrat"/>
              <a:buChar char="●"/>
              <a:defRPr sz="900">
                <a:latin typeface="Montserrat"/>
                <a:ea typeface="Montserrat"/>
                <a:cs typeface="Montserrat"/>
                <a:sym typeface="Montserrat"/>
              </a:defRPr>
            </a:lvl1pPr>
            <a:lvl2pPr indent="-285750" lvl="1" marL="914400" rtl="0">
              <a:lnSpc>
                <a:spcPct val="150000"/>
              </a:lnSpc>
              <a:spcBef>
                <a:spcPts val="0"/>
              </a:spcBef>
              <a:spcAft>
                <a:spcPts val="0"/>
              </a:spcAft>
              <a:buSzPts val="900"/>
              <a:buFont typeface="Montserrat"/>
              <a:buChar char="○"/>
              <a:defRPr sz="900">
                <a:latin typeface="Montserrat"/>
                <a:ea typeface="Montserrat"/>
                <a:cs typeface="Montserrat"/>
                <a:sym typeface="Montserrat"/>
              </a:defRPr>
            </a:lvl2pPr>
            <a:lvl3pPr indent="-285750" lvl="2" marL="1371600" rtl="0">
              <a:lnSpc>
                <a:spcPct val="150000"/>
              </a:lnSpc>
              <a:spcBef>
                <a:spcPts val="0"/>
              </a:spcBef>
              <a:spcAft>
                <a:spcPts val="0"/>
              </a:spcAft>
              <a:buSzPts val="900"/>
              <a:buFont typeface="Montserrat"/>
              <a:buChar char="■"/>
              <a:defRPr sz="900">
                <a:latin typeface="Montserrat"/>
                <a:ea typeface="Montserrat"/>
                <a:cs typeface="Montserrat"/>
                <a:sym typeface="Montserrat"/>
              </a:defRPr>
            </a:lvl3pPr>
            <a:lvl4pPr indent="-285750" lvl="3" marL="1828800" rtl="0">
              <a:lnSpc>
                <a:spcPct val="150000"/>
              </a:lnSpc>
              <a:spcBef>
                <a:spcPts val="0"/>
              </a:spcBef>
              <a:spcAft>
                <a:spcPts val="0"/>
              </a:spcAft>
              <a:buSzPts val="900"/>
              <a:buFont typeface="Montserrat"/>
              <a:buChar char="●"/>
              <a:defRPr sz="900">
                <a:latin typeface="Montserrat"/>
                <a:ea typeface="Montserrat"/>
                <a:cs typeface="Montserrat"/>
                <a:sym typeface="Montserrat"/>
              </a:defRPr>
            </a:lvl4pPr>
            <a:lvl5pPr indent="-285750" lvl="4" marL="2286000" rtl="0">
              <a:lnSpc>
                <a:spcPct val="150000"/>
              </a:lnSpc>
              <a:spcBef>
                <a:spcPts val="0"/>
              </a:spcBef>
              <a:spcAft>
                <a:spcPts val="0"/>
              </a:spcAft>
              <a:buSzPts val="900"/>
              <a:buFont typeface="Montserrat"/>
              <a:buChar char="○"/>
              <a:defRPr sz="900">
                <a:latin typeface="Montserrat"/>
                <a:ea typeface="Montserrat"/>
                <a:cs typeface="Montserrat"/>
                <a:sym typeface="Montserrat"/>
              </a:defRPr>
            </a:lvl5pPr>
            <a:lvl6pPr indent="-285750" lvl="5" marL="2743200" rtl="0">
              <a:lnSpc>
                <a:spcPct val="150000"/>
              </a:lnSpc>
              <a:spcBef>
                <a:spcPts val="0"/>
              </a:spcBef>
              <a:spcAft>
                <a:spcPts val="0"/>
              </a:spcAft>
              <a:buSzPts val="900"/>
              <a:buFont typeface="Montserrat"/>
              <a:buChar char="■"/>
              <a:defRPr sz="900">
                <a:latin typeface="Montserrat"/>
                <a:ea typeface="Montserrat"/>
                <a:cs typeface="Montserrat"/>
                <a:sym typeface="Montserrat"/>
              </a:defRPr>
            </a:lvl6pPr>
            <a:lvl7pPr indent="-285750" lvl="6" marL="3200400" rtl="0">
              <a:lnSpc>
                <a:spcPct val="150000"/>
              </a:lnSpc>
              <a:spcBef>
                <a:spcPts val="0"/>
              </a:spcBef>
              <a:spcAft>
                <a:spcPts val="0"/>
              </a:spcAft>
              <a:buSzPts val="900"/>
              <a:buFont typeface="Montserrat"/>
              <a:buChar char="●"/>
              <a:defRPr sz="900">
                <a:latin typeface="Montserrat"/>
                <a:ea typeface="Montserrat"/>
                <a:cs typeface="Montserrat"/>
                <a:sym typeface="Montserrat"/>
              </a:defRPr>
            </a:lvl7pPr>
            <a:lvl8pPr indent="-285750" lvl="7" marL="3657600" rtl="0">
              <a:lnSpc>
                <a:spcPct val="150000"/>
              </a:lnSpc>
              <a:spcBef>
                <a:spcPts val="0"/>
              </a:spcBef>
              <a:spcAft>
                <a:spcPts val="0"/>
              </a:spcAft>
              <a:buSzPts val="900"/>
              <a:buFont typeface="Montserrat"/>
              <a:buChar char="○"/>
              <a:defRPr sz="900">
                <a:latin typeface="Montserrat"/>
                <a:ea typeface="Montserrat"/>
                <a:cs typeface="Montserrat"/>
                <a:sym typeface="Montserrat"/>
              </a:defRPr>
            </a:lvl8pPr>
            <a:lvl9pPr indent="-285750" lvl="8" marL="4114800" rtl="0">
              <a:lnSpc>
                <a:spcPct val="150000"/>
              </a:lnSpc>
              <a:spcBef>
                <a:spcPts val="0"/>
              </a:spcBef>
              <a:spcAft>
                <a:spcPts val="0"/>
              </a:spcAft>
              <a:buSzPts val="900"/>
              <a:buFont typeface="Montserrat"/>
              <a:buChar char="■"/>
              <a:defRPr sz="900">
                <a:latin typeface="Montserrat"/>
                <a:ea typeface="Montserrat"/>
                <a:cs typeface="Montserrat"/>
                <a:sym typeface="Montserrat"/>
              </a:defRPr>
            </a:lvl9pPr>
          </a:lstStyle>
          <a:p/>
        </p:txBody>
      </p:sp>
      <p:sp>
        <p:nvSpPr>
          <p:cNvPr id="1454" name="Google Shape;1454;p161"/>
          <p:cNvSpPr txBox="1"/>
          <p:nvPr>
            <p:ph idx="2" type="body"/>
          </p:nvPr>
        </p:nvSpPr>
        <p:spPr>
          <a:xfrm>
            <a:off x="4629150" y="2171700"/>
            <a:ext cx="4171800" cy="2171700"/>
          </a:xfrm>
          <a:prstGeom prst="rect">
            <a:avLst/>
          </a:prstGeom>
          <a:noFill/>
          <a:ln>
            <a:noFill/>
          </a:ln>
        </p:spPr>
        <p:txBody>
          <a:bodyPr anchorCtr="0" anchor="t" bIns="0" lIns="0" spcFirstLastPara="1" rIns="0" wrap="square" tIns="0">
            <a:noAutofit/>
          </a:bodyPr>
          <a:lstStyle>
            <a:lvl1pPr indent="-285750" lvl="0" marL="457200" rtl="0">
              <a:lnSpc>
                <a:spcPct val="150000"/>
              </a:lnSpc>
              <a:spcBef>
                <a:spcPts val="0"/>
              </a:spcBef>
              <a:spcAft>
                <a:spcPts val="0"/>
              </a:spcAft>
              <a:buSzPts val="900"/>
              <a:buFont typeface="Montserrat"/>
              <a:buChar char="●"/>
              <a:defRPr sz="900">
                <a:latin typeface="Montserrat"/>
                <a:ea typeface="Montserrat"/>
                <a:cs typeface="Montserrat"/>
                <a:sym typeface="Montserrat"/>
              </a:defRPr>
            </a:lvl1pPr>
            <a:lvl2pPr indent="-285750" lvl="1" marL="914400" rtl="0">
              <a:lnSpc>
                <a:spcPct val="150000"/>
              </a:lnSpc>
              <a:spcBef>
                <a:spcPts val="0"/>
              </a:spcBef>
              <a:spcAft>
                <a:spcPts val="0"/>
              </a:spcAft>
              <a:buSzPts val="900"/>
              <a:buFont typeface="Montserrat"/>
              <a:buChar char="○"/>
              <a:defRPr sz="900">
                <a:latin typeface="Montserrat"/>
                <a:ea typeface="Montserrat"/>
                <a:cs typeface="Montserrat"/>
                <a:sym typeface="Montserrat"/>
              </a:defRPr>
            </a:lvl2pPr>
            <a:lvl3pPr indent="-285750" lvl="2" marL="1371600" rtl="0">
              <a:lnSpc>
                <a:spcPct val="150000"/>
              </a:lnSpc>
              <a:spcBef>
                <a:spcPts val="0"/>
              </a:spcBef>
              <a:spcAft>
                <a:spcPts val="0"/>
              </a:spcAft>
              <a:buSzPts val="900"/>
              <a:buFont typeface="Montserrat"/>
              <a:buChar char="■"/>
              <a:defRPr sz="900">
                <a:latin typeface="Montserrat"/>
                <a:ea typeface="Montserrat"/>
                <a:cs typeface="Montserrat"/>
                <a:sym typeface="Montserrat"/>
              </a:defRPr>
            </a:lvl3pPr>
            <a:lvl4pPr indent="-285750" lvl="3" marL="1828800" rtl="0">
              <a:lnSpc>
                <a:spcPct val="150000"/>
              </a:lnSpc>
              <a:spcBef>
                <a:spcPts val="0"/>
              </a:spcBef>
              <a:spcAft>
                <a:spcPts val="0"/>
              </a:spcAft>
              <a:buSzPts val="900"/>
              <a:buFont typeface="Montserrat"/>
              <a:buChar char="●"/>
              <a:defRPr sz="900">
                <a:latin typeface="Montserrat"/>
                <a:ea typeface="Montserrat"/>
                <a:cs typeface="Montserrat"/>
                <a:sym typeface="Montserrat"/>
              </a:defRPr>
            </a:lvl4pPr>
            <a:lvl5pPr indent="-285750" lvl="4" marL="2286000" rtl="0">
              <a:lnSpc>
                <a:spcPct val="150000"/>
              </a:lnSpc>
              <a:spcBef>
                <a:spcPts val="0"/>
              </a:spcBef>
              <a:spcAft>
                <a:spcPts val="0"/>
              </a:spcAft>
              <a:buSzPts val="900"/>
              <a:buFont typeface="Montserrat"/>
              <a:buChar char="○"/>
              <a:defRPr sz="900">
                <a:latin typeface="Montserrat"/>
                <a:ea typeface="Montserrat"/>
                <a:cs typeface="Montserrat"/>
                <a:sym typeface="Montserrat"/>
              </a:defRPr>
            </a:lvl5pPr>
            <a:lvl6pPr indent="-285750" lvl="5" marL="2743200" rtl="0">
              <a:lnSpc>
                <a:spcPct val="150000"/>
              </a:lnSpc>
              <a:spcBef>
                <a:spcPts val="0"/>
              </a:spcBef>
              <a:spcAft>
                <a:spcPts val="0"/>
              </a:spcAft>
              <a:buSzPts val="900"/>
              <a:buFont typeface="Montserrat"/>
              <a:buChar char="■"/>
              <a:defRPr sz="900">
                <a:latin typeface="Montserrat"/>
                <a:ea typeface="Montserrat"/>
                <a:cs typeface="Montserrat"/>
                <a:sym typeface="Montserrat"/>
              </a:defRPr>
            </a:lvl6pPr>
            <a:lvl7pPr indent="-285750" lvl="6" marL="3200400" rtl="0">
              <a:lnSpc>
                <a:spcPct val="150000"/>
              </a:lnSpc>
              <a:spcBef>
                <a:spcPts val="0"/>
              </a:spcBef>
              <a:spcAft>
                <a:spcPts val="0"/>
              </a:spcAft>
              <a:buSzPts val="900"/>
              <a:buFont typeface="Montserrat"/>
              <a:buChar char="●"/>
              <a:defRPr sz="900">
                <a:latin typeface="Montserrat"/>
                <a:ea typeface="Montserrat"/>
                <a:cs typeface="Montserrat"/>
                <a:sym typeface="Montserrat"/>
              </a:defRPr>
            </a:lvl7pPr>
            <a:lvl8pPr indent="-285750" lvl="7" marL="3657600" rtl="0">
              <a:lnSpc>
                <a:spcPct val="150000"/>
              </a:lnSpc>
              <a:spcBef>
                <a:spcPts val="0"/>
              </a:spcBef>
              <a:spcAft>
                <a:spcPts val="0"/>
              </a:spcAft>
              <a:buSzPts val="900"/>
              <a:buFont typeface="Montserrat"/>
              <a:buChar char="○"/>
              <a:defRPr sz="900">
                <a:latin typeface="Montserrat"/>
                <a:ea typeface="Montserrat"/>
                <a:cs typeface="Montserrat"/>
                <a:sym typeface="Montserrat"/>
              </a:defRPr>
            </a:lvl8pPr>
            <a:lvl9pPr indent="-285750" lvl="8" marL="4114800" rtl="0">
              <a:lnSpc>
                <a:spcPct val="150000"/>
              </a:lnSpc>
              <a:spcBef>
                <a:spcPts val="0"/>
              </a:spcBef>
              <a:spcAft>
                <a:spcPts val="0"/>
              </a:spcAft>
              <a:buSzPts val="900"/>
              <a:buFont typeface="Montserrat"/>
              <a:buChar char="■"/>
              <a:defRPr sz="900">
                <a:latin typeface="Montserrat"/>
                <a:ea typeface="Montserrat"/>
                <a:cs typeface="Montserrat"/>
                <a:sym typeface="Montserrat"/>
              </a:defRPr>
            </a:lvl9pPr>
          </a:lstStyle>
          <a:p/>
        </p:txBody>
      </p:sp>
      <p:sp>
        <p:nvSpPr>
          <p:cNvPr id="1455" name="Google Shape;1455;p161"/>
          <p:cNvSpPr txBox="1"/>
          <p:nvPr>
            <p:ph idx="3" type="subTitle"/>
          </p:nvPr>
        </p:nvSpPr>
        <p:spPr>
          <a:xfrm>
            <a:off x="340975" y="1828800"/>
            <a:ext cx="4171800" cy="342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500">
                <a:latin typeface="Montserrat SemiBold"/>
                <a:ea typeface="Montserrat SemiBold"/>
                <a:cs typeface="Montserrat SemiBold"/>
                <a:sym typeface="Montserrat SemiBold"/>
              </a:defRPr>
            </a:lvl1pPr>
            <a:lvl2pPr lvl="1" rtl="0">
              <a:spcBef>
                <a:spcPts val="0"/>
              </a:spcBef>
              <a:spcAft>
                <a:spcPts val="0"/>
              </a:spcAft>
              <a:buNone/>
              <a:defRPr sz="1500">
                <a:latin typeface="Montserrat SemiBold"/>
                <a:ea typeface="Montserrat SemiBold"/>
                <a:cs typeface="Montserrat SemiBold"/>
                <a:sym typeface="Montserrat SemiBold"/>
              </a:defRPr>
            </a:lvl2pPr>
            <a:lvl3pPr lvl="2" rtl="0">
              <a:spcBef>
                <a:spcPts val="0"/>
              </a:spcBef>
              <a:spcAft>
                <a:spcPts val="0"/>
              </a:spcAft>
              <a:buNone/>
              <a:defRPr sz="1500">
                <a:latin typeface="Montserrat SemiBold"/>
                <a:ea typeface="Montserrat SemiBold"/>
                <a:cs typeface="Montserrat SemiBold"/>
                <a:sym typeface="Montserrat SemiBold"/>
              </a:defRPr>
            </a:lvl3pPr>
            <a:lvl4pPr lvl="3" rtl="0">
              <a:spcBef>
                <a:spcPts val="0"/>
              </a:spcBef>
              <a:spcAft>
                <a:spcPts val="0"/>
              </a:spcAft>
              <a:buNone/>
              <a:defRPr sz="1500">
                <a:latin typeface="Montserrat SemiBold"/>
                <a:ea typeface="Montserrat SemiBold"/>
                <a:cs typeface="Montserrat SemiBold"/>
                <a:sym typeface="Montserrat SemiBold"/>
              </a:defRPr>
            </a:lvl4pPr>
            <a:lvl5pPr lvl="4" rtl="0">
              <a:spcBef>
                <a:spcPts val="0"/>
              </a:spcBef>
              <a:spcAft>
                <a:spcPts val="0"/>
              </a:spcAft>
              <a:buNone/>
              <a:defRPr sz="1500">
                <a:latin typeface="Montserrat SemiBold"/>
                <a:ea typeface="Montserrat SemiBold"/>
                <a:cs typeface="Montserrat SemiBold"/>
                <a:sym typeface="Montserrat SemiBold"/>
              </a:defRPr>
            </a:lvl5pPr>
            <a:lvl6pPr lvl="5" rtl="0">
              <a:spcBef>
                <a:spcPts val="0"/>
              </a:spcBef>
              <a:spcAft>
                <a:spcPts val="0"/>
              </a:spcAft>
              <a:buNone/>
              <a:defRPr sz="1500">
                <a:latin typeface="Montserrat SemiBold"/>
                <a:ea typeface="Montserrat SemiBold"/>
                <a:cs typeface="Montserrat SemiBold"/>
                <a:sym typeface="Montserrat SemiBold"/>
              </a:defRPr>
            </a:lvl6pPr>
            <a:lvl7pPr lvl="6" rtl="0">
              <a:spcBef>
                <a:spcPts val="0"/>
              </a:spcBef>
              <a:spcAft>
                <a:spcPts val="0"/>
              </a:spcAft>
              <a:buNone/>
              <a:defRPr sz="1500">
                <a:latin typeface="Montserrat SemiBold"/>
                <a:ea typeface="Montserrat SemiBold"/>
                <a:cs typeface="Montserrat SemiBold"/>
                <a:sym typeface="Montserrat SemiBold"/>
              </a:defRPr>
            </a:lvl7pPr>
            <a:lvl8pPr lvl="7" rtl="0">
              <a:spcBef>
                <a:spcPts val="0"/>
              </a:spcBef>
              <a:spcAft>
                <a:spcPts val="0"/>
              </a:spcAft>
              <a:buNone/>
              <a:defRPr sz="1500">
                <a:latin typeface="Montserrat SemiBold"/>
                <a:ea typeface="Montserrat SemiBold"/>
                <a:cs typeface="Montserrat SemiBold"/>
                <a:sym typeface="Montserrat SemiBold"/>
              </a:defRPr>
            </a:lvl8pPr>
            <a:lvl9pPr lvl="8" rtl="0">
              <a:spcBef>
                <a:spcPts val="0"/>
              </a:spcBef>
              <a:spcAft>
                <a:spcPts val="0"/>
              </a:spcAft>
              <a:buNone/>
              <a:defRPr sz="1500">
                <a:latin typeface="Montserrat SemiBold"/>
                <a:ea typeface="Montserrat SemiBold"/>
                <a:cs typeface="Montserrat SemiBold"/>
                <a:sym typeface="Montserrat SemiBold"/>
              </a:defRPr>
            </a:lvl9pPr>
          </a:lstStyle>
          <a:p/>
        </p:txBody>
      </p:sp>
      <p:sp>
        <p:nvSpPr>
          <p:cNvPr id="1456" name="Google Shape;1456;p161"/>
          <p:cNvSpPr txBox="1"/>
          <p:nvPr>
            <p:ph idx="4" type="subTitle"/>
          </p:nvPr>
        </p:nvSpPr>
        <p:spPr>
          <a:xfrm>
            <a:off x="4629150" y="1828800"/>
            <a:ext cx="4139100" cy="342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500">
                <a:latin typeface="Montserrat SemiBold"/>
                <a:ea typeface="Montserrat SemiBold"/>
                <a:cs typeface="Montserrat SemiBold"/>
                <a:sym typeface="Montserrat SemiBold"/>
              </a:defRPr>
            </a:lvl1pPr>
            <a:lvl2pPr lvl="1" rtl="0">
              <a:spcBef>
                <a:spcPts val="0"/>
              </a:spcBef>
              <a:spcAft>
                <a:spcPts val="0"/>
              </a:spcAft>
              <a:buNone/>
              <a:defRPr sz="1500">
                <a:latin typeface="Montserrat SemiBold"/>
                <a:ea typeface="Montserrat SemiBold"/>
                <a:cs typeface="Montserrat SemiBold"/>
                <a:sym typeface="Montserrat SemiBold"/>
              </a:defRPr>
            </a:lvl2pPr>
            <a:lvl3pPr lvl="2" rtl="0">
              <a:spcBef>
                <a:spcPts val="0"/>
              </a:spcBef>
              <a:spcAft>
                <a:spcPts val="0"/>
              </a:spcAft>
              <a:buNone/>
              <a:defRPr sz="1500">
                <a:latin typeface="Montserrat SemiBold"/>
                <a:ea typeface="Montserrat SemiBold"/>
                <a:cs typeface="Montserrat SemiBold"/>
                <a:sym typeface="Montserrat SemiBold"/>
              </a:defRPr>
            </a:lvl3pPr>
            <a:lvl4pPr lvl="3" rtl="0">
              <a:spcBef>
                <a:spcPts val="0"/>
              </a:spcBef>
              <a:spcAft>
                <a:spcPts val="0"/>
              </a:spcAft>
              <a:buNone/>
              <a:defRPr sz="1500">
                <a:latin typeface="Montserrat SemiBold"/>
                <a:ea typeface="Montserrat SemiBold"/>
                <a:cs typeface="Montserrat SemiBold"/>
                <a:sym typeface="Montserrat SemiBold"/>
              </a:defRPr>
            </a:lvl4pPr>
            <a:lvl5pPr lvl="4" rtl="0">
              <a:spcBef>
                <a:spcPts val="0"/>
              </a:spcBef>
              <a:spcAft>
                <a:spcPts val="0"/>
              </a:spcAft>
              <a:buNone/>
              <a:defRPr sz="1500">
                <a:latin typeface="Montserrat SemiBold"/>
                <a:ea typeface="Montserrat SemiBold"/>
                <a:cs typeface="Montserrat SemiBold"/>
                <a:sym typeface="Montserrat SemiBold"/>
              </a:defRPr>
            </a:lvl5pPr>
            <a:lvl6pPr lvl="5" rtl="0">
              <a:spcBef>
                <a:spcPts val="0"/>
              </a:spcBef>
              <a:spcAft>
                <a:spcPts val="0"/>
              </a:spcAft>
              <a:buNone/>
              <a:defRPr sz="1500">
                <a:latin typeface="Montserrat SemiBold"/>
                <a:ea typeface="Montserrat SemiBold"/>
                <a:cs typeface="Montserrat SemiBold"/>
                <a:sym typeface="Montserrat SemiBold"/>
              </a:defRPr>
            </a:lvl6pPr>
            <a:lvl7pPr lvl="6" rtl="0">
              <a:spcBef>
                <a:spcPts val="0"/>
              </a:spcBef>
              <a:spcAft>
                <a:spcPts val="0"/>
              </a:spcAft>
              <a:buNone/>
              <a:defRPr sz="1500">
                <a:latin typeface="Montserrat SemiBold"/>
                <a:ea typeface="Montserrat SemiBold"/>
                <a:cs typeface="Montserrat SemiBold"/>
                <a:sym typeface="Montserrat SemiBold"/>
              </a:defRPr>
            </a:lvl7pPr>
            <a:lvl8pPr lvl="7" rtl="0">
              <a:spcBef>
                <a:spcPts val="0"/>
              </a:spcBef>
              <a:spcAft>
                <a:spcPts val="0"/>
              </a:spcAft>
              <a:buNone/>
              <a:defRPr sz="1500">
                <a:latin typeface="Montserrat SemiBold"/>
                <a:ea typeface="Montserrat SemiBold"/>
                <a:cs typeface="Montserrat SemiBold"/>
                <a:sym typeface="Montserrat SemiBold"/>
              </a:defRPr>
            </a:lvl8pPr>
            <a:lvl9pPr lvl="8" rtl="0">
              <a:spcBef>
                <a:spcPts val="0"/>
              </a:spcBef>
              <a:spcAft>
                <a:spcPts val="0"/>
              </a:spcAft>
              <a:buNone/>
              <a:defRPr sz="1500">
                <a:latin typeface="Montserrat SemiBold"/>
                <a:ea typeface="Montserrat SemiBold"/>
                <a:cs typeface="Montserrat SemiBold"/>
                <a:sym typeface="Montserrat SemiBold"/>
              </a:defRPr>
            </a:lvl9pPr>
          </a:lstStyle>
          <a:p/>
        </p:txBody>
      </p:sp>
      <p:cxnSp>
        <p:nvCxnSpPr>
          <p:cNvPr id="1457" name="Google Shape;1457;p161"/>
          <p:cNvCxnSpPr/>
          <p:nvPr/>
        </p:nvCxnSpPr>
        <p:spPr>
          <a:xfrm>
            <a:off x="0" y="4687488"/>
            <a:ext cx="9153300" cy="0"/>
          </a:xfrm>
          <a:prstGeom prst="straightConnector1">
            <a:avLst/>
          </a:prstGeom>
          <a:noFill/>
          <a:ln cap="flat" cmpd="sng" w="9525">
            <a:solidFill>
              <a:schemeClr val="accent4"/>
            </a:solidFill>
            <a:prstDash val="solid"/>
            <a:round/>
            <a:headEnd len="med" w="med" type="none"/>
            <a:tailEnd len="med" w="med" type="none"/>
          </a:ln>
        </p:spPr>
      </p:cxnSp>
      <p:sp>
        <p:nvSpPr>
          <p:cNvPr id="1458" name="Google Shape;1458;p161"/>
          <p:cNvSpPr/>
          <p:nvPr/>
        </p:nvSpPr>
        <p:spPr>
          <a:xfrm>
            <a:off x="344500" y="344713"/>
            <a:ext cx="299400" cy="228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Tree>
  </p:cSld>
  <p:clrMapOvr>
    <a:masterClrMapping/>
  </p:clrMapOvr>
  <p:extLst>
    <p:ext uri="{DCECCB84-F9BA-43D5-87BE-67443E8EF086}">
      <p15:sldGuideLst>
        <p15:guide id="1" pos="2844">
          <p15:clr>
            <a:srgbClr val="FA7B17"/>
          </p15:clr>
        </p15:guide>
        <p15:guide id="2" pos="2916">
          <p15:clr>
            <a:srgbClr val="FA7B17"/>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Showcase Light">
  <p:cSld name="TITLE_8_2_8">
    <p:spTree>
      <p:nvGrpSpPr>
        <p:cNvPr id="1459" name="Shape 1459"/>
        <p:cNvGrpSpPr/>
        <p:nvPr/>
      </p:nvGrpSpPr>
      <p:grpSpPr>
        <a:xfrm>
          <a:off x="0" y="0"/>
          <a:ext cx="0" cy="0"/>
          <a:chOff x="0" y="0"/>
          <a:chExt cx="0" cy="0"/>
        </a:xfrm>
      </p:grpSpPr>
      <p:sp>
        <p:nvSpPr>
          <p:cNvPr id="1460" name="Google Shape;1460;p162"/>
          <p:cNvSpPr/>
          <p:nvPr/>
        </p:nvSpPr>
        <p:spPr>
          <a:xfrm>
            <a:off x="4573725" y="0"/>
            <a:ext cx="4570200" cy="45708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461" name="Google Shape;1461;p162"/>
          <p:cNvSpPr txBox="1"/>
          <p:nvPr>
            <p:ph type="title"/>
          </p:nvPr>
        </p:nvSpPr>
        <p:spPr>
          <a:xfrm>
            <a:off x="572572" y="572644"/>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1"/>
              </a:buClr>
              <a:buSzPts val="2700"/>
              <a:buFont typeface="DM Sans"/>
              <a:buNone/>
              <a:defRPr b="1" sz="2700">
                <a:solidFill>
                  <a:schemeClr val="dk1"/>
                </a:solidFill>
                <a:latin typeface="DM Sans"/>
                <a:ea typeface="DM Sans"/>
                <a:cs typeface="DM Sans"/>
                <a:sym typeface="DM Sans"/>
              </a:defRPr>
            </a:lvl1pPr>
            <a:lvl2pPr lvl="1" rtl="0">
              <a:spcBef>
                <a:spcPts val="0"/>
              </a:spcBef>
              <a:spcAft>
                <a:spcPts val="0"/>
              </a:spcAft>
              <a:buClr>
                <a:schemeClr val="dk1"/>
              </a:buClr>
              <a:buSzPts val="2700"/>
              <a:buNone/>
              <a:defRPr sz="2700">
                <a:solidFill>
                  <a:schemeClr val="dk1"/>
                </a:solidFill>
              </a:defRPr>
            </a:lvl2pPr>
            <a:lvl3pPr lvl="2" rtl="0">
              <a:spcBef>
                <a:spcPts val="0"/>
              </a:spcBef>
              <a:spcAft>
                <a:spcPts val="0"/>
              </a:spcAft>
              <a:buClr>
                <a:schemeClr val="dk1"/>
              </a:buClr>
              <a:buSzPts val="2700"/>
              <a:buNone/>
              <a:defRPr sz="2700">
                <a:solidFill>
                  <a:schemeClr val="dk1"/>
                </a:solidFill>
              </a:defRPr>
            </a:lvl3pPr>
            <a:lvl4pPr lvl="3" rtl="0">
              <a:spcBef>
                <a:spcPts val="0"/>
              </a:spcBef>
              <a:spcAft>
                <a:spcPts val="0"/>
              </a:spcAft>
              <a:buClr>
                <a:schemeClr val="dk1"/>
              </a:buClr>
              <a:buSzPts val="2700"/>
              <a:buNone/>
              <a:defRPr sz="2700">
                <a:solidFill>
                  <a:schemeClr val="dk1"/>
                </a:solidFill>
              </a:defRPr>
            </a:lvl4pPr>
            <a:lvl5pPr lvl="4" rtl="0">
              <a:spcBef>
                <a:spcPts val="0"/>
              </a:spcBef>
              <a:spcAft>
                <a:spcPts val="0"/>
              </a:spcAft>
              <a:buClr>
                <a:schemeClr val="dk1"/>
              </a:buClr>
              <a:buSzPts val="2700"/>
              <a:buNone/>
              <a:defRPr sz="2700">
                <a:solidFill>
                  <a:schemeClr val="dk1"/>
                </a:solidFill>
              </a:defRPr>
            </a:lvl5pPr>
            <a:lvl6pPr lvl="5" rtl="0">
              <a:spcBef>
                <a:spcPts val="0"/>
              </a:spcBef>
              <a:spcAft>
                <a:spcPts val="0"/>
              </a:spcAft>
              <a:buClr>
                <a:schemeClr val="dk1"/>
              </a:buClr>
              <a:buSzPts val="2700"/>
              <a:buNone/>
              <a:defRPr sz="2700">
                <a:solidFill>
                  <a:schemeClr val="dk1"/>
                </a:solidFill>
              </a:defRPr>
            </a:lvl6pPr>
            <a:lvl7pPr lvl="6" rtl="0">
              <a:spcBef>
                <a:spcPts val="0"/>
              </a:spcBef>
              <a:spcAft>
                <a:spcPts val="0"/>
              </a:spcAft>
              <a:buClr>
                <a:schemeClr val="dk1"/>
              </a:buClr>
              <a:buSzPts val="2700"/>
              <a:buNone/>
              <a:defRPr sz="2700">
                <a:solidFill>
                  <a:schemeClr val="dk1"/>
                </a:solidFill>
              </a:defRPr>
            </a:lvl7pPr>
            <a:lvl8pPr lvl="7" rtl="0">
              <a:spcBef>
                <a:spcPts val="0"/>
              </a:spcBef>
              <a:spcAft>
                <a:spcPts val="0"/>
              </a:spcAft>
              <a:buClr>
                <a:schemeClr val="dk1"/>
              </a:buClr>
              <a:buSzPts val="2700"/>
              <a:buNone/>
              <a:defRPr sz="2700">
                <a:solidFill>
                  <a:schemeClr val="dk1"/>
                </a:solidFill>
              </a:defRPr>
            </a:lvl8pPr>
            <a:lvl9pPr lvl="8" rtl="0">
              <a:spcBef>
                <a:spcPts val="0"/>
              </a:spcBef>
              <a:spcAft>
                <a:spcPts val="0"/>
              </a:spcAft>
              <a:buClr>
                <a:schemeClr val="dk1"/>
              </a:buClr>
              <a:buSzPts val="2700"/>
              <a:buNone/>
              <a:defRPr sz="2700">
                <a:solidFill>
                  <a:schemeClr val="dk1"/>
                </a:solidFill>
              </a:defRPr>
            </a:lvl9pPr>
          </a:lstStyle>
          <a:p/>
        </p:txBody>
      </p:sp>
      <p:sp>
        <p:nvSpPr>
          <p:cNvPr id="1462" name="Google Shape;1462;p162"/>
          <p:cNvSpPr txBox="1"/>
          <p:nvPr>
            <p:ph idx="1" type="body"/>
          </p:nvPr>
        </p:nvSpPr>
        <p:spPr>
          <a:xfrm>
            <a:off x="572572" y="197582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dk1"/>
              </a:buClr>
              <a:buSzPts val="1300"/>
              <a:buFont typeface="DM Sans"/>
              <a:buChar char="●"/>
              <a:defRPr sz="1300">
                <a:solidFill>
                  <a:schemeClr val="dk1"/>
                </a:solidFill>
                <a:latin typeface="DM Sans"/>
                <a:ea typeface="DM Sans"/>
                <a:cs typeface="DM Sans"/>
                <a:sym typeface="DM Sans"/>
              </a:defRPr>
            </a:lvl1pPr>
            <a:lvl2pPr indent="-311150" lvl="1" marL="914400" rtl="0">
              <a:spcBef>
                <a:spcPts val="0"/>
              </a:spcBef>
              <a:spcAft>
                <a:spcPts val="0"/>
              </a:spcAft>
              <a:buClr>
                <a:schemeClr val="dk1"/>
              </a:buClr>
              <a:buSzPts val="1300"/>
              <a:buFont typeface="DM Sans"/>
              <a:buChar char="○"/>
              <a:defRPr sz="1300">
                <a:solidFill>
                  <a:schemeClr val="dk1"/>
                </a:solidFill>
                <a:latin typeface="DM Sans"/>
                <a:ea typeface="DM Sans"/>
                <a:cs typeface="DM Sans"/>
                <a:sym typeface="DM Sans"/>
              </a:defRPr>
            </a:lvl2pPr>
            <a:lvl3pPr indent="-311150" lvl="2" marL="1371600" rtl="0">
              <a:spcBef>
                <a:spcPts val="0"/>
              </a:spcBef>
              <a:spcAft>
                <a:spcPts val="0"/>
              </a:spcAft>
              <a:buClr>
                <a:schemeClr val="dk1"/>
              </a:buClr>
              <a:buSzPts val="1300"/>
              <a:buFont typeface="DM Sans"/>
              <a:buChar char="■"/>
              <a:defRPr sz="1300">
                <a:solidFill>
                  <a:schemeClr val="dk1"/>
                </a:solidFill>
                <a:latin typeface="DM Sans"/>
                <a:ea typeface="DM Sans"/>
                <a:cs typeface="DM Sans"/>
                <a:sym typeface="DM Sans"/>
              </a:defRPr>
            </a:lvl3pPr>
            <a:lvl4pPr indent="-311150" lvl="3" marL="1828800" rtl="0">
              <a:spcBef>
                <a:spcPts val="0"/>
              </a:spcBef>
              <a:spcAft>
                <a:spcPts val="0"/>
              </a:spcAft>
              <a:buClr>
                <a:schemeClr val="dk1"/>
              </a:buClr>
              <a:buSzPts val="1300"/>
              <a:buFont typeface="DM Sans"/>
              <a:buChar char="●"/>
              <a:defRPr sz="1300">
                <a:solidFill>
                  <a:schemeClr val="dk1"/>
                </a:solidFill>
                <a:latin typeface="DM Sans"/>
                <a:ea typeface="DM Sans"/>
                <a:cs typeface="DM Sans"/>
                <a:sym typeface="DM Sans"/>
              </a:defRPr>
            </a:lvl4pPr>
            <a:lvl5pPr indent="-311150" lvl="4" marL="2286000" rtl="0">
              <a:spcBef>
                <a:spcPts val="0"/>
              </a:spcBef>
              <a:spcAft>
                <a:spcPts val="0"/>
              </a:spcAft>
              <a:buClr>
                <a:schemeClr val="dk1"/>
              </a:buClr>
              <a:buSzPts val="1300"/>
              <a:buFont typeface="DM Sans"/>
              <a:buChar char="○"/>
              <a:defRPr sz="1300">
                <a:solidFill>
                  <a:schemeClr val="dk1"/>
                </a:solidFill>
                <a:latin typeface="DM Sans"/>
                <a:ea typeface="DM Sans"/>
                <a:cs typeface="DM Sans"/>
                <a:sym typeface="DM Sans"/>
              </a:defRPr>
            </a:lvl5pPr>
            <a:lvl6pPr indent="-311150" lvl="5" marL="2743200" rtl="0">
              <a:spcBef>
                <a:spcPts val="0"/>
              </a:spcBef>
              <a:spcAft>
                <a:spcPts val="0"/>
              </a:spcAft>
              <a:buClr>
                <a:schemeClr val="dk1"/>
              </a:buClr>
              <a:buSzPts val="1300"/>
              <a:buFont typeface="DM Sans"/>
              <a:buChar char="■"/>
              <a:defRPr sz="1300">
                <a:solidFill>
                  <a:schemeClr val="dk1"/>
                </a:solidFill>
                <a:latin typeface="DM Sans"/>
                <a:ea typeface="DM Sans"/>
                <a:cs typeface="DM Sans"/>
                <a:sym typeface="DM Sans"/>
              </a:defRPr>
            </a:lvl6pPr>
            <a:lvl7pPr indent="-311150" lvl="6" marL="3200400" rtl="0">
              <a:spcBef>
                <a:spcPts val="0"/>
              </a:spcBef>
              <a:spcAft>
                <a:spcPts val="0"/>
              </a:spcAft>
              <a:buClr>
                <a:schemeClr val="dk1"/>
              </a:buClr>
              <a:buSzPts val="1300"/>
              <a:buFont typeface="DM Sans"/>
              <a:buChar char="●"/>
              <a:defRPr sz="1300">
                <a:solidFill>
                  <a:schemeClr val="dk1"/>
                </a:solidFill>
                <a:latin typeface="DM Sans"/>
                <a:ea typeface="DM Sans"/>
                <a:cs typeface="DM Sans"/>
                <a:sym typeface="DM Sans"/>
              </a:defRPr>
            </a:lvl7pPr>
            <a:lvl8pPr indent="-311150" lvl="7" marL="3657600" rtl="0">
              <a:spcBef>
                <a:spcPts val="0"/>
              </a:spcBef>
              <a:spcAft>
                <a:spcPts val="0"/>
              </a:spcAft>
              <a:buClr>
                <a:schemeClr val="dk1"/>
              </a:buClr>
              <a:buSzPts val="1300"/>
              <a:buFont typeface="DM Sans"/>
              <a:buChar char="○"/>
              <a:defRPr sz="1300">
                <a:solidFill>
                  <a:schemeClr val="dk1"/>
                </a:solidFill>
                <a:latin typeface="DM Sans"/>
                <a:ea typeface="DM Sans"/>
                <a:cs typeface="DM Sans"/>
                <a:sym typeface="DM Sans"/>
              </a:defRPr>
            </a:lvl8pPr>
            <a:lvl9pPr indent="-311150" lvl="8" marL="4114800" rtl="0">
              <a:spcBef>
                <a:spcPts val="0"/>
              </a:spcBef>
              <a:spcAft>
                <a:spcPts val="0"/>
              </a:spcAft>
              <a:buClr>
                <a:schemeClr val="dk1"/>
              </a:buClr>
              <a:buSzPts val="1300"/>
              <a:buFont typeface="DM Sans"/>
              <a:buChar char="■"/>
              <a:defRPr sz="1300">
                <a:solidFill>
                  <a:schemeClr val="dk1"/>
                </a:solidFill>
                <a:latin typeface="DM Sans"/>
                <a:ea typeface="DM Sans"/>
                <a:cs typeface="DM Sans"/>
                <a:sym typeface="DM Sans"/>
              </a:defRPr>
            </a:lvl9pPr>
          </a:lstStyle>
          <a:p/>
        </p:txBody>
      </p:sp>
      <p:pic>
        <p:nvPicPr>
          <p:cNvPr id="1463" name="Google Shape;1463;p162"/>
          <p:cNvPicPr preferRelativeResize="0"/>
          <p:nvPr/>
        </p:nvPicPr>
        <p:blipFill>
          <a:blip r:embed="rId2">
            <a:alphaModFix/>
          </a:blip>
          <a:stretch>
            <a:fillRect/>
          </a:stretch>
        </p:blipFill>
        <p:spPr>
          <a:xfrm>
            <a:off x="524571" y="4715663"/>
            <a:ext cx="227231" cy="281834"/>
          </a:xfrm>
          <a:prstGeom prst="rect">
            <a:avLst/>
          </a:prstGeom>
          <a:noFill/>
          <a:ln>
            <a:noFill/>
          </a:ln>
        </p:spPr>
      </p:pic>
      <p:cxnSp>
        <p:nvCxnSpPr>
          <p:cNvPr id="1464" name="Google Shape;1464;p162"/>
          <p:cNvCxnSpPr/>
          <p:nvPr/>
        </p:nvCxnSpPr>
        <p:spPr>
          <a:xfrm rot="10800000">
            <a:off x="76" y="4570847"/>
            <a:ext cx="9138600" cy="0"/>
          </a:xfrm>
          <a:prstGeom prst="straightConnector1">
            <a:avLst/>
          </a:prstGeom>
          <a:noFill/>
          <a:ln cap="flat" cmpd="sng" w="9525">
            <a:solidFill>
              <a:schemeClr val="accent6"/>
            </a:solidFill>
            <a:prstDash val="solid"/>
            <a:round/>
            <a:headEnd len="med" w="med" type="none"/>
            <a:tailEnd len="med" w="med" type="none"/>
          </a:ln>
        </p:spPr>
      </p:cxnSp>
      <p:sp>
        <p:nvSpPr>
          <p:cNvPr id="1465" name="Google Shape;1465;p162"/>
          <p:cNvSpPr txBox="1"/>
          <p:nvPr>
            <p:ph idx="12" type="sldNum"/>
          </p:nvPr>
        </p:nvSpPr>
        <p:spPr>
          <a:xfrm>
            <a:off x="8315775"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2">
  <p:cSld name="CUSTOM_5_2">
    <p:bg>
      <p:bgPr>
        <a:solidFill>
          <a:schemeClr val="accent2"/>
        </a:solidFill>
      </p:bgPr>
    </p:bg>
    <p:spTree>
      <p:nvGrpSpPr>
        <p:cNvPr id="66" name="Shape 66"/>
        <p:cNvGrpSpPr/>
        <p:nvPr/>
      </p:nvGrpSpPr>
      <p:grpSpPr>
        <a:xfrm>
          <a:off x="0" y="0"/>
          <a:ext cx="0" cy="0"/>
          <a:chOff x="0" y="0"/>
          <a:chExt cx="0" cy="0"/>
        </a:xfrm>
      </p:grpSpPr>
      <p:sp>
        <p:nvSpPr>
          <p:cNvPr id="67" name="Google Shape;67;p18"/>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68" name="Google Shape;68;p18"/>
          <p:cNvSpPr txBox="1"/>
          <p:nvPr>
            <p:ph type="title"/>
          </p:nvPr>
        </p:nvSpPr>
        <p:spPr>
          <a:xfrm>
            <a:off x="329153" y="145732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69" name="Google Shape;69;p18"/>
          <p:cNvSpPr txBox="1"/>
          <p:nvPr>
            <p:ph idx="2" type="subTitle"/>
          </p:nvPr>
        </p:nvSpPr>
        <p:spPr>
          <a:xfrm>
            <a:off x="3146991"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0" name="Google Shape;70;p18"/>
          <p:cNvSpPr txBox="1"/>
          <p:nvPr>
            <p:ph idx="3" type="body"/>
          </p:nvPr>
        </p:nvSpPr>
        <p:spPr>
          <a:xfrm>
            <a:off x="332527" y="314732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1pPr>
            <a:lvl2pPr indent="-342900" lvl="1" marL="914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2pPr>
            <a:lvl3pPr indent="-342900" lvl="2" marL="1371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3pPr>
            <a:lvl4pPr indent="-342900" lvl="3" marL="1828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4pPr>
            <a:lvl5pPr indent="-342900" lvl="4" marL="22860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5pPr>
            <a:lvl6pPr indent="-342900" lvl="5" marL="2743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6pPr>
            <a:lvl7pPr indent="-342900" lvl="6" marL="3200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7pPr>
            <a:lvl8pPr indent="-342900" lvl="7" marL="3657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8pPr>
            <a:lvl9pPr indent="-342900" lvl="8" marL="4114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9pPr>
          </a:lstStyle>
          <a:p/>
        </p:txBody>
      </p:sp>
      <p:pic>
        <p:nvPicPr>
          <p:cNvPr id="71" name="Google Shape;71;p18"/>
          <p:cNvPicPr preferRelativeResize="0"/>
          <p:nvPr/>
        </p:nvPicPr>
        <p:blipFill>
          <a:blip r:embed="rId2">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Section Light">
  <p:cSld name="CUSTOM_3_1_1_2">
    <p:bg>
      <p:bgPr>
        <a:solidFill>
          <a:schemeClr val="lt1"/>
        </a:solidFill>
      </p:bgPr>
    </p:bg>
    <p:spTree>
      <p:nvGrpSpPr>
        <p:cNvPr id="1466" name="Shape 1466"/>
        <p:cNvGrpSpPr/>
        <p:nvPr/>
      </p:nvGrpSpPr>
      <p:grpSpPr>
        <a:xfrm>
          <a:off x="0" y="0"/>
          <a:ext cx="0" cy="0"/>
          <a:chOff x="0" y="0"/>
          <a:chExt cx="0" cy="0"/>
        </a:xfrm>
      </p:grpSpPr>
      <p:pic>
        <p:nvPicPr>
          <p:cNvPr id="1467" name="Google Shape;1467;p163"/>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1468" name="Google Shape;1468;p163"/>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4500"/>
              <a:buFont typeface="DM Sans"/>
              <a:buNone/>
              <a:defRPr b="1" sz="4500">
                <a:solidFill>
                  <a:schemeClr val="accent1"/>
                </a:solidFill>
                <a:latin typeface="DM Sans"/>
                <a:ea typeface="DM Sans"/>
                <a:cs typeface="DM Sans"/>
                <a:sym typeface="DM Sans"/>
              </a:defRPr>
            </a:lvl1pPr>
            <a:lvl2pPr lvl="1" rtl="0">
              <a:spcBef>
                <a:spcPts val="0"/>
              </a:spcBef>
              <a:spcAft>
                <a:spcPts val="0"/>
              </a:spcAft>
              <a:buClr>
                <a:schemeClr val="accent1"/>
              </a:buClr>
              <a:buSzPts val="4500"/>
              <a:buNone/>
              <a:defRPr sz="4500">
                <a:solidFill>
                  <a:schemeClr val="accent1"/>
                </a:solidFill>
              </a:defRPr>
            </a:lvl2pPr>
            <a:lvl3pPr lvl="2" rtl="0">
              <a:spcBef>
                <a:spcPts val="0"/>
              </a:spcBef>
              <a:spcAft>
                <a:spcPts val="0"/>
              </a:spcAft>
              <a:buClr>
                <a:schemeClr val="accent1"/>
              </a:buClr>
              <a:buSzPts val="4500"/>
              <a:buNone/>
              <a:defRPr sz="4500">
                <a:solidFill>
                  <a:schemeClr val="accent1"/>
                </a:solidFill>
              </a:defRPr>
            </a:lvl3pPr>
            <a:lvl4pPr lvl="3" rtl="0">
              <a:spcBef>
                <a:spcPts val="0"/>
              </a:spcBef>
              <a:spcAft>
                <a:spcPts val="0"/>
              </a:spcAft>
              <a:buClr>
                <a:schemeClr val="accent1"/>
              </a:buClr>
              <a:buSzPts val="4500"/>
              <a:buNone/>
              <a:defRPr sz="4500">
                <a:solidFill>
                  <a:schemeClr val="accent1"/>
                </a:solidFill>
              </a:defRPr>
            </a:lvl4pPr>
            <a:lvl5pPr lvl="4" rtl="0">
              <a:spcBef>
                <a:spcPts val="0"/>
              </a:spcBef>
              <a:spcAft>
                <a:spcPts val="0"/>
              </a:spcAft>
              <a:buClr>
                <a:schemeClr val="accent1"/>
              </a:buClr>
              <a:buSzPts val="4500"/>
              <a:buNone/>
              <a:defRPr sz="4500">
                <a:solidFill>
                  <a:schemeClr val="accent1"/>
                </a:solidFill>
              </a:defRPr>
            </a:lvl5pPr>
            <a:lvl6pPr lvl="5" rtl="0">
              <a:spcBef>
                <a:spcPts val="0"/>
              </a:spcBef>
              <a:spcAft>
                <a:spcPts val="0"/>
              </a:spcAft>
              <a:buClr>
                <a:schemeClr val="accent1"/>
              </a:buClr>
              <a:buSzPts val="4500"/>
              <a:buNone/>
              <a:defRPr sz="4500">
                <a:solidFill>
                  <a:schemeClr val="accent1"/>
                </a:solidFill>
              </a:defRPr>
            </a:lvl6pPr>
            <a:lvl7pPr lvl="6" rtl="0">
              <a:spcBef>
                <a:spcPts val="0"/>
              </a:spcBef>
              <a:spcAft>
                <a:spcPts val="0"/>
              </a:spcAft>
              <a:buClr>
                <a:schemeClr val="accent1"/>
              </a:buClr>
              <a:buSzPts val="4500"/>
              <a:buNone/>
              <a:defRPr sz="4500">
                <a:solidFill>
                  <a:schemeClr val="accent1"/>
                </a:solidFill>
              </a:defRPr>
            </a:lvl7pPr>
            <a:lvl8pPr lvl="7" rtl="0">
              <a:spcBef>
                <a:spcPts val="0"/>
              </a:spcBef>
              <a:spcAft>
                <a:spcPts val="0"/>
              </a:spcAft>
              <a:buClr>
                <a:schemeClr val="accent1"/>
              </a:buClr>
              <a:buSzPts val="4500"/>
              <a:buNone/>
              <a:defRPr sz="4500">
                <a:solidFill>
                  <a:schemeClr val="accent1"/>
                </a:solidFill>
              </a:defRPr>
            </a:lvl8pPr>
            <a:lvl9pPr lvl="8" rtl="0">
              <a:spcBef>
                <a:spcPts val="0"/>
              </a:spcBef>
              <a:spcAft>
                <a:spcPts val="0"/>
              </a:spcAft>
              <a:buClr>
                <a:schemeClr val="accent1"/>
              </a:buClr>
              <a:buSzPts val="4500"/>
              <a:buNone/>
              <a:defRPr sz="4500">
                <a:solidFill>
                  <a:schemeClr val="accent1"/>
                </a:solidFill>
              </a:defRPr>
            </a:lvl9pPr>
          </a:lstStyle>
          <a:p/>
        </p:txBody>
      </p:sp>
      <p:sp>
        <p:nvSpPr>
          <p:cNvPr id="1469" name="Google Shape;1469;p163"/>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1800"/>
              <a:buFont typeface="JetBrains Mono"/>
              <a:buNone/>
              <a:defRPr sz="1800">
                <a:solidFill>
                  <a:schemeClr val="accent1"/>
                </a:solidFill>
                <a:latin typeface="JetBrains Mono"/>
                <a:ea typeface="JetBrains Mono"/>
                <a:cs typeface="JetBrains Mono"/>
                <a:sym typeface="JetBrains Mono"/>
              </a:defRPr>
            </a:lvl1pPr>
            <a:lvl2pPr lvl="1" rtl="0" algn="ctr">
              <a:spcBef>
                <a:spcPts val="0"/>
              </a:spcBef>
              <a:spcAft>
                <a:spcPts val="0"/>
              </a:spcAft>
              <a:buClr>
                <a:schemeClr val="accent1"/>
              </a:buClr>
              <a:buSzPts val="1800"/>
              <a:buFont typeface="JetBrains Mono Medium"/>
              <a:buNone/>
              <a:defRPr sz="1800">
                <a:solidFill>
                  <a:schemeClr val="accent1"/>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1"/>
              </a:buClr>
              <a:buSzPts val="1800"/>
              <a:buFont typeface="JetBrains Mono Medium"/>
              <a:buNone/>
              <a:defRPr sz="1800">
                <a:solidFill>
                  <a:schemeClr val="accent1"/>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1"/>
              </a:buClr>
              <a:buSzPts val="1800"/>
              <a:buFont typeface="JetBrains Mono Medium"/>
              <a:buNone/>
              <a:defRPr sz="1800">
                <a:solidFill>
                  <a:schemeClr val="accent1"/>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1"/>
              </a:buClr>
              <a:buSzPts val="1800"/>
              <a:buFont typeface="JetBrains Mono Medium"/>
              <a:buNone/>
              <a:defRPr sz="1800">
                <a:solidFill>
                  <a:schemeClr val="accent1"/>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1"/>
              </a:buClr>
              <a:buSzPts val="1800"/>
              <a:buFont typeface="JetBrains Mono Medium"/>
              <a:buNone/>
              <a:defRPr sz="1800">
                <a:solidFill>
                  <a:schemeClr val="accent1"/>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1"/>
              </a:buClr>
              <a:buSzPts val="1800"/>
              <a:buFont typeface="JetBrains Mono Medium"/>
              <a:buNone/>
              <a:defRPr sz="1800">
                <a:solidFill>
                  <a:schemeClr val="accent1"/>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1"/>
              </a:buClr>
              <a:buSzPts val="1800"/>
              <a:buFont typeface="JetBrains Mono Medium"/>
              <a:buNone/>
              <a:defRPr sz="1800">
                <a:solidFill>
                  <a:schemeClr val="accent1"/>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1"/>
              </a:buClr>
              <a:buSzPts val="1800"/>
              <a:buFont typeface="JetBrains Mono Medium"/>
              <a:buNone/>
              <a:defRPr sz="1800">
                <a:solidFill>
                  <a:schemeClr val="accent1"/>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70" name="Shape 1470"/>
        <p:cNvGrpSpPr/>
        <p:nvPr/>
      </p:nvGrpSpPr>
      <p:grpSpPr>
        <a:xfrm>
          <a:off x="0" y="0"/>
          <a:ext cx="0" cy="0"/>
          <a:chOff x="0" y="0"/>
          <a:chExt cx="0" cy="0"/>
        </a:xfrm>
      </p:grpSpPr>
      <p:sp>
        <p:nvSpPr>
          <p:cNvPr id="1471" name="Google Shape;1471;p16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472" name="Google Shape;1472;p164"/>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73" name="Google Shape;1473;p1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Split Slide 1 1">
  <p:cSld name="TITLE_8_2_6_1_1">
    <p:spTree>
      <p:nvGrpSpPr>
        <p:cNvPr id="1474" name="Shape 1474"/>
        <p:cNvGrpSpPr/>
        <p:nvPr/>
      </p:nvGrpSpPr>
      <p:grpSpPr>
        <a:xfrm>
          <a:off x="0" y="0"/>
          <a:ext cx="0" cy="0"/>
          <a:chOff x="0" y="0"/>
          <a:chExt cx="0" cy="0"/>
        </a:xfrm>
      </p:grpSpPr>
      <p:sp>
        <p:nvSpPr>
          <p:cNvPr id="1475" name="Google Shape;1475;p165"/>
          <p:cNvSpPr/>
          <p:nvPr/>
        </p:nvSpPr>
        <p:spPr>
          <a:xfrm>
            <a:off x="-2606" y="0"/>
            <a:ext cx="9144000" cy="2014500"/>
          </a:xfrm>
          <a:prstGeom prst="rect">
            <a:avLst/>
          </a:prstGeom>
          <a:solidFill>
            <a:schemeClr val="accen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476" name="Google Shape;1476;p165"/>
          <p:cNvSpPr txBox="1"/>
          <p:nvPr>
            <p:ph type="title"/>
          </p:nvPr>
        </p:nvSpPr>
        <p:spPr>
          <a:xfrm>
            <a:off x="329153" y="342900"/>
            <a:ext cx="59466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1pPr>
            <a:lvl2pPr lvl="1" rtl="0">
              <a:spcBef>
                <a:spcPts val="0"/>
              </a:spcBef>
              <a:spcAft>
                <a:spcPts val="0"/>
              </a:spcAft>
              <a:buClr>
                <a:schemeClr val="lt1"/>
              </a:buClr>
              <a:buSzPts val="2700"/>
              <a:buNone/>
              <a:defRPr sz="2700">
                <a:solidFill>
                  <a:schemeClr val="lt1"/>
                </a:solidFill>
              </a:defRPr>
            </a:lvl2pPr>
            <a:lvl3pPr lvl="2" rtl="0">
              <a:spcBef>
                <a:spcPts val="0"/>
              </a:spcBef>
              <a:spcAft>
                <a:spcPts val="0"/>
              </a:spcAft>
              <a:buClr>
                <a:schemeClr val="lt1"/>
              </a:buClr>
              <a:buSzPts val="2700"/>
              <a:buNone/>
              <a:defRPr sz="2700">
                <a:solidFill>
                  <a:schemeClr val="lt1"/>
                </a:solidFill>
              </a:defRPr>
            </a:lvl3pPr>
            <a:lvl4pPr lvl="3" rtl="0">
              <a:spcBef>
                <a:spcPts val="0"/>
              </a:spcBef>
              <a:spcAft>
                <a:spcPts val="0"/>
              </a:spcAft>
              <a:buClr>
                <a:schemeClr val="lt1"/>
              </a:buClr>
              <a:buSzPts val="2700"/>
              <a:buNone/>
              <a:defRPr sz="2700">
                <a:solidFill>
                  <a:schemeClr val="lt1"/>
                </a:solidFill>
              </a:defRPr>
            </a:lvl4pPr>
            <a:lvl5pPr lvl="4" rtl="0">
              <a:spcBef>
                <a:spcPts val="0"/>
              </a:spcBef>
              <a:spcAft>
                <a:spcPts val="0"/>
              </a:spcAft>
              <a:buClr>
                <a:schemeClr val="lt1"/>
              </a:buClr>
              <a:buSzPts val="2700"/>
              <a:buNone/>
              <a:defRPr sz="2700">
                <a:solidFill>
                  <a:schemeClr val="lt1"/>
                </a:solidFill>
              </a:defRPr>
            </a:lvl5pPr>
            <a:lvl6pPr lvl="5" rtl="0">
              <a:spcBef>
                <a:spcPts val="0"/>
              </a:spcBef>
              <a:spcAft>
                <a:spcPts val="0"/>
              </a:spcAft>
              <a:buClr>
                <a:schemeClr val="lt1"/>
              </a:buClr>
              <a:buSzPts val="2700"/>
              <a:buNone/>
              <a:defRPr sz="2700">
                <a:solidFill>
                  <a:schemeClr val="lt1"/>
                </a:solidFill>
              </a:defRPr>
            </a:lvl6pPr>
            <a:lvl7pPr lvl="6" rtl="0">
              <a:spcBef>
                <a:spcPts val="0"/>
              </a:spcBef>
              <a:spcAft>
                <a:spcPts val="0"/>
              </a:spcAft>
              <a:buClr>
                <a:schemeClr val="lt1"/>
              </a:buClr>
              <a:buSzPts val="2700"/>
              <a:buNone/>
              <a:defRPr sz="2700">
                <a:solidFill>
                  <a:schemeClr val="lt1"/>
                </a:solidFill>
              </a:defRPr>
            </a:lvl7pPr>
            <a:lvl8pPr lvl="7" rtl="0">
              <a:spcBef>
                <a:spcPts val="0"/>
              </a:spcBef>
              <a:spcAft>
                <a:spcPts val="0"/>
              </a:spcAft>
              <a:buClr>
                <a:schemeClr val="lt1"/>
              </a:buClr>
              <a:buSzPts val="2700"/>
              <a:buNone/>
              <a:defRPr sz="2700">
                <a:solidFill>
                  <a:schemeClr val="lt1"/>
                </a:solidFill>
              </a:defRPr>
            </a:lvl8pPr>
            <a:lvl9pPr lvl="8" rtl="0">
              <a:spcBef>
                <a:spcPts val="0"/>
              </a:spcBef>
              <a:spcAft>
                <a:spcPts val="0"/>
              </a:spcAft>
              <a:buClr>
                <a:schemeClr val="lt1"/>
              </a:buClr>
              <a:buSzPts val="2700"/>
              <a:buNone/>
              <a:defRPr sz="2700">
                <a:solidFill>
                  <a:schemeClr val="lt1"/>
                </a:solidFill>
              </a:defRPr>
            </a:lvl9pPr>
          </a:lstStyle>
          <a:p/>
        </p:txBody>
      </p:sp>
      <p:sp>
        <p:nvSpPr>
          <p:cNvPr id="1477" name="Google Shape;1477;p165"/>
          <p:cNvSpPr txBox="1"/>
          <p:nvPr>
            <p:ph idx="1" type="body"/>
          </p:nvPr>
        </p:nvSpPr>
        <p:spPr>
          <a:xfrm>
            <a:off x="329153" y="900113"/>
            <a:ext cx="5485800" cy="842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1pPr>
            <a:lvl2pPr indent="-311150" lvl="1" marL="9144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2pPr>
            <a:lvl3pPr indent="-311150" lvl="2" marL="13716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3pPr>
            <a:lvl4pPr indent="-311150" lvl="3" marL="18288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4pPr>
            <a:lvl5pPr indent="-311150" lvl="4" marL="22860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5pPr>
            <a:lvl6pPr indent="-311150" lvl="5" marL="27432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6pPr>
            <a:lvl7pPr indent="-311150" lvl="6" marL="32004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7pPr>
            <a:lvl8pPr indent="-311150" lvl="7" marL="36576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8pPr>
            <a:lvl9pPr indent="-311150" lvl="8" marL="41148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9pPr>
          </a:lstStyle>
          <a:p/>
        </p:txBody>
      </p:sp>
      <p:pic>
        <p:nvPicPr>
          <p:cNvPr id="1478" name="Google Shape;1478;p16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479" name="Google Shape;1479;p16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1 1">
  <p:cSld name="CUSTOM_2_2_2_1_1">
    <p:spTree>
      <p:nvGrpSpPr>
        <p:cNvPr id="1480" name="Shape 1480"/>
        <p:cNvGrpSpPr/>
        <p:nvPr/>
      </p:nvGrpSpPr>
      <p:grpSpPr>
        <a:xfrm>
          <a:off x="0" y="0"/>
          <a:ext cx="0" cy="0"/>
          <a:chOff x="0" y="0"/>
          <a:chExt cx="0" cy="0"/>
        </a:xfrm>
      </p:grpSpPr>
      <p:sp>
        <p:nvSpPr>
          <p:cNvPr id="1481" name="Google Shape;1481;p16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482" name="Google Shape;1482;p166"/>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483" name="Google Shape;1483;p166"/>
          <p:cNvSpPr/>
          <p:nvPr/>
        </p:nvSpPr>
        <p:spPr>
          <a:xfrm>
            <a:off x="366351" y="159805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484" name="Google Shape;1484;p166"/>
          <p:cNvSpPr/>
          <p:nvPr/>
        </p:nvSpPr>
        <p:spPr>
          <a:xfrm>
            <a:off x="4589234" y="159805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485" name="Google Shape;1485;p166"/>
          <p:cNvSpPr/>
          <p:nvPr/>
        </p:nvSpPr>
        <p:spPr>
          <a:xfrm>
            <a:off x="366351" y="305960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486" name="Google Shape;1486;p166"/>
          <p:cNvSpPr/>
          <p:nvPr/>
        </p:nvSpPr>
        <p:spPr>
          <a:xfrm>
            <a:off x="4589234" y="305960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487" name="Google Shape;1487;p166"/>
          <p:cNvSpPr txBox="1"/>
          <p:nvPr>
            <p:ph idx="2" type="body"/>
          </p:nvPr>
        </p:nvSpPr>
        <p:spPr>
          <a:xfrm>
            <a:off x="518750" y="201133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488" name="Google Shape;1488;p166"/>
          <p:cNvSpPr txBox="1"/>
          <p:nvPr>
            <p:ph idx="3" type="body"/>
          </p:nvPr>
        </p:nvSpPr>
        <p:spPr>
          <a:xfrm>
            <a:off x="518750" y="172475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489" name="Google Shape;1489;p166"/>
          <p:cNvSpPr txBox="1"/>
          <p:nvPr>
            <p:ph idx="4" type="body"/>
          </p:nvPr>
        </p:nvSpPr>
        <p:spPr>
          <a:xfrm>
            <a:off x="4717988" y="201133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490" name="Google Shape;1490;p166"/>
          <p:cNvSpPr txBox="1"/>
          <p:nvPr>
            <p:ph idx="5" type="body"/>
          </p:nvPr>
        </p:nvSpPr>
        <p:spPr>
          <a:xfrm>
            <a:off x="4717988" y="172475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491" name="Google Shape;1491;p166"/>
          <p:cNvSpPr txBox="1"/>
          <p:nvPr>
            <p:ph idx="6" type="body"/>
          </p:nvPr>
        </p:nvSpPr>
        <p:spPr>
          <a:xfrm>
            <a:off x="4717988" y="346958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492" name="Google Shape;1492;p166"/>
          <p:cNvSpPr txBox="1"/>
          <p:nvPr>
            <p:ph idx="7" type="body"/>
          </p:nvPr>
        </p:nvSpPr>
        <p:spPr>
          <a:xfrm>
            <a:off x="4717988" y="318300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493" name="Google Shape;1493;p166"/>
          <p:cNvSpPr txBox="1"/>
          <p:nvPr>
            <p:ph idx="8" type="body"/>
          </p:nvPr>
        </p:nvSpPr>
        <p:spPr>
          <a:xfrm>
            <a:off x="518750" y="346958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494" name="Google Shape;1494;p166"/>
          <p:cNvSpPr txBox="1"/>
          <p:nvPr>
            <p:ph idx="9" type="body"/>
          </p:nvPr>
        </p:nvSpPr>
        <p:spPr>
          <a:xfrm>
            <a:off x="518750" y="318300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1495" name="Google Shape;1495;p16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496" name="Google Shape;1496;p16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case study 1 1">
  <p:cSld name="BLANK_1_1_1_1_1_1_1_1_1_1">
    <p:spTree>
      <p:nvGrpSpPr>
        <p:cNvPr id="1497" name="Shape 1497"/>
        <p:cNvGrpSpPr/>
        <p:nvPr/>
      </p:nvGrpSpPr>
      <p:grpSpPr>
        <a:xfrm>
          <a:off x="0" y="0"/>
          <a:ext cx="0" cy="0"/>
          <a:chOff x="0" y="0"/>
          <a:chExt cx="0" cy="0"/>
        </a:xfrm>
      </p:grpSpPr>
      <p:sp>
        <p:nvSpPr>
          <p:cNvPr id="1498" name="Google Shape;1498;p167"/>
          <p:cNvSpPr/>
          <p:nvPr/>
        </p:nvSpPr>
        <p:spPr>
          <a:xfrm>
            <a:off x="2747350" y="1976475"/>
            <a:ext cx="6407700" cy="3167100"/>
          </a:xfrm>
          <a:prstGeom prst="rect">
            <a:avLst/>
          </a:prstGeom>
          <a:solidFill>
            <a:srgbClr val="C9E4EA">
              <a:alpha val="5084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1499" name="Google Shape;1499;p167"/>
          <p:cNvSpPr/>
          <p:nvPr>
            <p:ph idx="2" type="pic"/>
          </p:nvPr>
        </p:nvSpPr>
        <p:spPr>
          <a:xfrm>
            <a:off x="858211" y="2061788"/>
            <a:ext cx="1019700" cy="1019700"/>
          </a:xfrm>
          <a:prstGeom prst="ellipse">
            <a:avLst/>
          </a:prstGeom>
          <a:noFill/>
          <a:ln>
            <a:noFill/>
          </a:ln>
        </p:spPr>
      </p:sp>
      <p:sp>
        <p:nvSpPr>
          <p:cNvPr id="1500" name="Google Shape;1500;p167"/>
          <p:cNvSpPr/>
          <p:nvPr/>
        </p:nvSpPr>
        <p:spPr>
          <a:xfrm>
            <a:off x="2747350" y="-24225"/>
            <a:ext cx="6406800" cy="2239200"/>
          </a:xfrm>
          <a:prstGeom prst="rect">
            <a:avLst/>
          </a:prstGeom>
          <a:solidFill>
            <a:schemeClr val="l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1501" name="Google Shape;1501;p167"/>
          <p:cNvSpPr txBox="1"/>
          <p:nvPr>
            <p:ph type="title"/>
          </p:nvPr>
        </p:nvSpPr>
        <p:spPr>
          <a:xfrm>
            <a:off x="2958811"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1502" name="Google Shape;1502;p167"/>
          <p:cNvSpPr txBox="1"/>
          <p:nvPr>
            <p:ph idx="1" type="body"/>
          </p:nvPr>
        </p:nvSpPr>
        <p:spPr>
          <a:xfrm>
            <a:off x="2930240"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1503" name="Google Shape;1503;p167"/>
          <p:cNvSpPr txBox="1"/>
          <p:nvPr>
            <p:ph idx="3" type="body"/>
          </p:nvPr>
        </p:nvSpPr>
        <p:spPr>
          <a:xfrm>
            <a:off x="3100890" y="2708447"/>
            <a:ext cx="2587200" cy="1922100"/>
          </a:xfrm>
          <a:prstGeom prst="rect">
            <a:avLst/>
          </a:prstGeom>
          <a:noFill/>
          <a:ln>
            <a:noFill/>
          </a:ln>
        </p:spPr>
        <p:txBody>
          <a:bodyPr anchorCtr="0" anchor="t" bIns="34275" lIns="34275" spcFirstLastPara="1" rIns="34275" wrap="square" tIns="34275">
            <a:noAutofit/>
          </a:bodyPr>
          <a:lstStyle>
            <a:lvl1pPr indent="-298450" lvl="0" marL="4572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1pPr>
            <a:lvl2pPr indent="-298450" lvl="1" marL="9144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2pPr>
            <a:lvl3pPr indent="-298450" lvl="2" marL="13716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3pPr>
            <a:lvl4pPr indent="-298450" lvl="3" marL="18288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4pPr>
            <a:lvl5pPr indent="-298450" lvl="4" marL="22860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5pPr>
            <a:lvl6pPr indent="-298450" lvl="5" marL="27432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6pPr>
            <a:lvl7pPr indent="-298450" lvl="6" marL="32004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7pPr>
            <a:lvl8pPr indent="-298450" lvl="7" marL="36576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8pPr>
            <a:lvl9pPr indent="-298450" lvl="8" marL="41148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9pPr>
          </a:lstStyle>
          <a:p/>
        </p:txBody>
      </p:sp>
      <p:sp>
        <p:nvSpPr>
          <p:cNvPr id="1504" name="Google Shape;1504;p167"/>
          <p:cNvSpPr txBox="1"/>
          <p:nvPr>
            <p:ph idx="4" type="title"/>
          </p:nvPr>
        </p:nvSpPr>
        <p:spPr>
          <a:xfrm>
            <a:off x="2921200"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2">
  <p:cSld name="CUSTOM_5_5">
    <p:bg>
      <p:bgPr>
        <a:solidFill>
          <a:schemeClr val="accent1"/>
        </a:solidFill>
      </p:bgPr>
    </p:bg>
    <p:spTree>
      <p:nvGrpSpPr>
        <p:cNvPr id="1505" name="Shape 1505"/>
        <p:cNvGrpSpPr/>
        <p:nvPr/>
      </p:nvGrpSpPr>
      <p:grpSpPr>
        <a:xfrm>
          <a:off x="0" y="0"/>
          <a:ext cx="0" cy="0"/>
          <a:chOff x="0" y="0"/>
          <a:chExt cx="0" cy="0"/>
        </a:xfrm>
      </p:grpSpPr>
      <p:sp>
        <p:nvSpPr>
          <p:cNvPr id="1506" name="Google Shape;1506;p168"/>
          <p:cNvSpPr txBox="1"/>
          <p:nvPr>
            <p:ph idx="1" type="subTitle"/>
          </p:nvPr>
        </p:nvSpPr>
        <p:spPr>
          <a:xfrm>
            <a:off x="478875" y="870175"/>
            <a:ext cx="3474300" cy="21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9pPr>
          </a:lstStyle>
          <a:p/>
        </p:txBody>
      </p:sp>
      <p:sp>
        <p:nvSpPr>
          <p:cNvPr id="1507" name="Google Shape;1507;p168"/>
          <p:cNvSpPr txBox="1"/>
          <p:nvPr>
            <p:ph type="title"/>
          </p:nvPr>
        </p:nvSpPr>
        <p:spPr>
          <a:xfrm>
            <a:off x="478875" y="1352500"/>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Inter"/>
              <a:buNone/>
              <a:defRPr b="1" sz="54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pic>
        <p:nvPicPr>
          <p:cNvPr id="1508" name="Google Shape;1508;p168"/>
          <p:cNvPicPr preferRelativeResize="0"/>
          <p:nvPr/>
        </p:nvPicPr>
        <p:blipFill>
          <a:blip r:embed="rId2">
            <a:alphaModFix/>
          </a:blip>
          <a:stretch>
            <a:fillRect/>
          </a:stretch>
        </p:blipFill>
        <p:spPr>
          <a:xfrm>
            <a:off x="451685" y="4449175"/>
            <a:ext cx="1146428" cy="408524"/>
          </a:xfrm>
          <a:prstGeom prst="rect">
            <a:avLst/>
          </a:prstGeom>
          <a:noFill/>
          <a:ln>
            <a:noFill/>
          </a:ln>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1">
  <p:cSld name="CUSTOM_2_2_1_1">
    <p:spTree>
      <p:nvGrpSpPr>
        <p:cNvPr id="1509" name="Shape 1509"/>
        <p:cNvGrpSpPr/>
        <p:nvPr/>
      </p:nvGrpSpPr>
      <p:grpSpPr>
        <a:xfrm>
          <a:off x="0" y="0"/>
          <a:ext cx="0" cy="0"/>
          <a:chOff x="0" y="0"/>
          <a:chExt cx="0" cy="0"/>
        </a:xfrm>
      </p:grpSpPr>
      <p:sp>
        <p:nvSpPr>
          <p:cNvPr id="1510" name="Google Shape;1510;p169"/>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511" name="Google Shape;1511;p169"/>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512" name="Google Shape;1512;p169"/>
          <p:cNvSpPr txBox="1"/>
          <p:nvPr>
            <p:ph idx="2" type="body"/>
          </p:nvPr>
        </p:nvSpPr>
        <p:spPr>
          <a:xfrm>
            <a:off x="1390401"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513" name="Google Shape;1513;p16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514" name="Google Shape;1514;p16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515" name="Google Shape;1515;p169"/>
          <p:cNvSpPr txBox="1"/>
          <p:nvPr>
            <p:ph idx="3" type="body"/>
          </p:nvPr>
        </p:nvSpPr>
        <p:spPr>
          <a:xfrm>
            <a:off x="5633239"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2">
  <p:cSld name="CUSTOM_2_2_4">
    <p:spTree>
      <p:nvGrpSpPr>
        <p:cNvPr id="1516" name="Shape 1516"/>
        <p:cNvGrpSpPr/>
        <p:nvPr/>
      </p:nvGrpSpPr>
      <p:grpSpPr>
        <a:xfrm>
          <a:off x="0" y="0"/>
          <a:ext cx="0" cy="0"/>
          <a:chOff x="0" y="0"/>
          <a:chExt cx="0" cy="0"/>
        </a:xfrm>
      </p:grpSpPr>
      <p:sp>
        <p:nvSpPr>
          <p:cNvPr id="1517" name="Google Shape;1517;p170"/>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518" name="Google Shape;1518;p170"/>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519" name="Google Shape;1519;p170"/>
          <p:cNvSpPr txBox="1"/>
          <p:nvPr>
            <p:ph idx="2" type="body"/>
          </p:nvPr>
        </p:nvSpPr>
        <p:spPr>
          <a:xfrm>
            <a:off x="330268"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520" name="Google Shape;1520;p17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521" name="Google Shape;1521;p17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522" name="Google Shape;1522;p170"/>
          <p:cNvSpPr txBox="1"/>
          <p:nvPr>
            <p:ph idx="3" type="body"/>
          </p:nvPr>
        </p:nvSpPr>
        <p:spPr>
          <a:xfrm>
            <a:off x="3511820"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523" name="Google Shape;1523;p170"/>
          <p:cNvSpPr txBox="1"/>
          <p:nvPr>
            <p:ph idx="4" type="body"/>
          </p:nvPr>
        </p:nvSpPr>
        <p:spPr>
          <a:xfrm>
            <a:off x="6693372" y="1750519"/>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
    <p:bg>
      <p:bgPr>
        <a:solidFill>
          <a:schemeClr val="accent2"/>
        </a:solidFill>
      </p:bgPr>
    </p:bg>
    <p:spTree>
      <p:nvGrpSpPr>
        <p:cNvPr id="1525" name="Shape 1525"/>
        <p:cNvGrpSpPr/>
        <p:nvPr/>
      </p:nvGrpSpPr>
      <p:grpSpPr>
        <a:xfrm>
          <a:off x="0" y="0"/>
          <a:ext cx="0" cy="0"/>
          <a:chOff x="0" y="0"/>
          <a:chExt cx="0" cy="0"/>
        </a:xfrm>
      </p:grpSpPr>
      <p:sp>
        <p:nvSpPr>
          <p:cNvPr id="1526" name="Google Shape;1526;p172"/>
          <p:cNvSpPr txBox="1"/>
          <p:nvPr>
            <p:ph idx="1" type="subTitle"/>
          </p:nvPr>
        </p:nvSpPr>
        <p:spPr>
          <a:xfrm>
            <a:off x="478875" y="870175"/>
            <a:ext cx="3406800" cy="21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1pPr>
            <a:lvl2pPr lvl="1"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2pPr>
            <a:lvl3pPr lvl="2"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3pPr>
            <a:lvl4pPr lvl="3"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4pPr>
            <a:lvl5pPr lvl="4"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5pPr>
            <a:lvl6pPr lvl="5"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6pPr>
            <a:lvl7pPr lvl="6"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7pPr>
            <a:lvl8pPr lvl="7"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8pPr>
            <a:lvl9pPr lvl="8"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9pPr>
          </a:lstStyle>
          <a:p/>
        </p:txBody>
      </p:sp>
      <p:sp>
        <p:nvSpPr>
          <p:cNvPr id="1527" name="Google Shape;1527;p172"/>
          <p:cNvSpPr txBox="1"/>
          <p:nvPr>
            <p:ph type="title"/>
          </p:nvPr>
        </p:nvSpPr>
        <p:spPr>
          <a:xfrm>
            <a:off x="478875" y="1352500"/>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Inter"/>
              <a:buNone/>
              <a:defRPr b="1" sz="54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pic>
        <p:nvPicPr>
          <p:cNvPr id="1528" name="Google Shape;1528;p172"/>
          <p:cNvPicPr preferRelativeResize="0"/>
          <p:nvPr/>
        </p:nvPicPr>
        <p:blipFill>
          <a:blip r:embed="rId2">
            <a:alphaModFix/>
          </a:blip>
          <a:stretch>
            <a:fillRect/>
          </a:stretch>
        </p:blipFill>
        <p:spPr>
          <a:xfrm>
            <a:off x="451685" y="4449175"/>
            <a:ext cx="1146428" cy="408524"/>
          </a:xfrm>
          <a:prstGeom prst="rect">
            <a:avLst/>
          </a:prstGeom>
          <a:noFill/>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2">
  <p:cSld name="CUSTOM_5_5">
    <p:bg>
      <p:bgPr>
        <a:solidFill>
          <a:schemeClr val="accent1"/>
        </a:solidFill>
      </p:bgPr>
    </p:bg>
    <p:spTree>
      <p:nvGrpSpPr>
        <p:cNvPr id="1529" name="Shape 1529"/>
        <p:cNvGrpSpPr/>
        <p:nvPr/>
      </p:nvGrpSpPr>
      <p:grpSpPr>
        <a:xfrm>
          <a:off x="0" y="0"/>
          <a:ext cx="0" cy="0"/>
          <a:chOff x="0" y="0"/>
          <a:chExt cx="0" cy="0"/>
        </a:xfrm>
      </p:grpSpPr>
      <p:sp>
        <p:nvSpPr>
          <p:cNvPr id="1530" name="Google Shape;1530;p173"/>
          <p:cNvSpPr txBox="1"/>
          <p:nvPr>
            <p:ph idx="1" type="subTitle"/>
          </p:nvPr>
        </p:nvSpPr>
        <p:spPr>
          <a:xfrm>
            <a:off x="478875" y="870175"/>
            <a:ext cx="3474300" cy="21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9pPr>
          </a:lstStyle>
          <a:p/>
        </p:txBody>
      </p:sp>
      <p:sp>
        <p:nvSpPr>
          <p:cNvPr id="1531" name="Google Shape;1531;p173"/>
          <p:cNvSpPr txBox="1"/>
          <p:nvPr>
            <p:ph type="title"/>
          </p:nvPr>
        </p:nvSpPr>
        <p:spPr>
          <a:xfrm>
            <a:off x="478875" y="1352500"/>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Inter"/>
              <a:buNone/>
              <a:defRPr b="1" sz="54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pic>
        <p:nvPicPr>
          <p:cNvPr id="1532" name="Google Shape;1532;p173"/>
          <p:cNvPicPr preferRelativeResize="0"/>
          <p:nvPr/>
        </p:nvPicPr>
        <p:blipFill>
          <a:blip r:embed="rId2">
            <a:alphaModFix/>
          </a:blip>
          <a:stretch>
            <a:fillRect/>
          </a:stretch>
        </p:blipFill>
        <p:spPr>
          <a:xfrm>
            <a:off x="451685" y="4449175"/>
            <a:ext cx="1146428" cy="40852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2">
  <p:cSld name="CUSTOM_5_2_1">
    <p:bg>
      <p:bgPr>
        <a:solidFill>
          <a:schemeClr val="dk1"/>
        </a:solidFill>
      </p:bgPr>
    </p:bg>
    <p:spTree>
      <p:nvGrpSpPr>
        <p:cNvPr id="72" name="Shape 72"/>
        <p:cNvGrpSpPr/>
        <p:nvPr/>
      </p:nvGrpSpPr>
      <p:grpSpPr>
        <a:xfrm>
          <a:off x="0" y="0"/>
          <a:ext cx="0" cy="0"/>
          <a:chOff x="0" y="0"/>
          <a:chExt cx="0" cy="0"/>
        </a:xfrm>
      </p:grpSpPr>
      <p:sp>
        <p:nvSpPr>
          <p:cNvPr id="73" name="Google Shape;73;p19"/>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4" name="Google Shape;74;p19"/>
          <p:cNvSpPr txBox="1"/>
          <p:nvPr>
            <p:ph type="title"/>
          </p:nvPr>
        </p:nvSpPr>
        <p:spPr>
          <a:xfrm>
            <a:off x="329153" y="145732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75" name="Google Shape;75;p19"/>
          <p:cNvSpPr txBox="1"/>
          <p:nvPr>
            <p:ph idx="2" type="subTitle"/>
          </p:nvPr>
        </p:nvSpPr>
        <p:spPr>
          <a:xfrm>
            <a:off x="3146991"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6" name="Google Shape;76;p19"/>
          <p:cNvSpPr txBox="1"/>
          <p:nvPr>
            <p:ph idx="3" type="body"/>
          </p:nvPr>
        </p:nvSpPr>
        <p:spPr>
          <a:xfrm>
            <a:off x="332527" y="314732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1pPr>
            <a:lvl2pPr indent="-342900" lvl="1" marL="914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2pPr>
            <a:lvl3pPr indent="-342900" lvl="2" marL="1371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3pPr>
            <a:lvl4pPr indent="-342900" lvl="3" marL="1828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4pPr>
            <a:lvl5pPr indent="-342900" lvl="4" marL="22860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5pPr>
            <a:lvl6pPr indent="-342900" lvl="5" marL="2743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6pPr>
            <a:lvl7pPr indent="-342900" lvl="6" marL="3200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7pPr>
            <a:lvl8pPr indent="-342900" lvl="7" marL="3657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8pPr>
            <a:lvl9pPr indent="-342900" lvl="8" marL="4114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9pPr>
          </a:lstStyle>
          <a:p/>
        </p:txBody>
      </p:sp>
      <p:pic>
        <p:nvPicPr>
          <p:cNvPr id="77" name="Google Shape;77;p19"/>
          <p:cNvPicPr preferRelativeResize="0"/>
          <p:nvPr/>
        </p:nvPicPr>
        <p:blipFill>
          <a:blip r:embed="rId2">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1">
  <p:cSld name="CUSTOM_5_4">
    <p:bg>
      <p:bgPr>
        <a:solidFill>
          <a:schemeClr val="accent2"/>
        </a:solidFill>
      </p:bgPr>
    </p:bg>
    <p:spTree>
      <p:nvGrpSpPr>
        <p:cNvPr id="1533" name="Shape 1533"/>
        <p:cNvGrpSpPr/>
        <p:nvPr/>
      </p:nvGrpSpPr>
      <p:grpSpPr>
        <a:xfrm>
          <a:off x="0" y="0"/>
          <a:ext cx="0" cy="0"/>
          <a:chOff x="0" y="0"/>
          <a:chExt cx="0" cy="0"/>
        </a:xfrm>
      </p:grpSpPr>
      <p:pic>
        <p:nvPicPr>
          <p:cNvPr id="1534" name="Google Shape;1534;p174"/>
          <p:cNvPicPr preferRelativeResize="0"/>
          <p:nvPr/>
        </p:nvPicPr>
        <p:blipFill>
          <a:blip r:embed="rId2">
            <a:alphaModFix amt="40000"/>
          </a:blip>
          <a:stretch>
            <a:fillRect/>
          </a:stretch>
        </p:blipFill>
        <p:spPr>
          <a:xfrm>
            <a:off x="0" y="3978175"/>
            <a:ext cx="9144003" cy="1165319"/>
          </a:xfrm>
          <a:prstGeom prst="rect">
            <a:avLst/>
          </a:prstGeom>
          <a:noFill/>
          <a:ln>
            <a:noFill/>
          </a:ln>
        </p:spPr>
      </p:pic>
      <p:pic>
        <p:nvPicPr>
          <p:cNvPr id="1535" name="Google Shape;1535;p174"/>
          <p:cNvPicPr preferRelativeResize="0"/>
          <p:nvPr/>
        </p:nvPicPr>
        <p:blipFill>
          <a:blip r:embed="rId3">
            <a:alphaModFix/>
          </a:blip>
          <a:stretch>
            <a:fillRect/>
          </a:stretch>
        </p:blipFill>
        <p:spPr>
          <a:xfrm>
            <a:off x="418975" y="3058300"/>
            <a:ext cx="1619849" cy="577200"/>
          </a:xfrm>
          <a:prstGeom prst="rect">
            <a:avLst/>
          </a:prstGeom>
          <a:noFill/>
          <a:ln>
            <a:noFill/>
          </a:ln>
        </p:spPr>
      </p:pic>
      <p:sp>
        <p:nvSpPr>
          <p:cNvPr id="1536" name="Google Shape;1536;p174"/>
          <p:cNvSpPr txBox="1"/>
          <p:nvPr>
            <p:ph idx="1" type="subTitle"/>
          </p:nvPr>
        </p:nvSpPr>
        <p:spPr>
          <a:xfrm>
            <a:off x="478875" y="634200"/>
            <a:ext cx="3426600" cy="2436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1pPr>
            <a:lvl2pPr lvl="1"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2pPr>
            <a:lvl3pPr lvl="2"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3pPr>
            <a:lvl4pPr lvl="3"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4pPr>
            <a:lvl5pPr lvl="4"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5pPr>
            <a:lvl6pPr lvl="5"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6pPr>
            <a:lvl7pPr lvl="6"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7pPr>
            <a:lvl8pPr lvl="7"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8pPr>
            <a:lvl9pPr lvl="8"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9pPr>
          </a:lstStyle>
          <a:p/>
        </p:txBody>
      </p:sp>
      <p:sp>
        <p:nvSpPr>
          <p:cNvPr id="1537" name="Google Shape;1537;p174"/>
          <p:cNvSpPr txBox="1"/>
          <p:nvPr>
            <p:ph type="title"/>
          </p:nvPr>
        </p:nvSpPr>
        <p:spPr>
          <a:xfrm>
            <a:off x="478875" y="984100"/>
            <a:ext cx="8101200" cy="1527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5000"/>
              <a:buFont typeface="Inter"/>
              <a:buNone/>
              <a:defRPr b="1" sz="5000">
                <a:solidFill>
                  <a:schemeClr val="lt1"/>
                </a:solidFill>
                <a:latin typeface="Inter"/>
                <a:ea typeface="Inter"/>
                <a:cs typeface="Inter"/>
                <a:sym typeface="Inter"/>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 1">
  <p:cSld name="CUSTOM_5_3">
    <p:bg>
      <p:bgPr>
        <a:solidFill>
          <a:schemeClr val="dk1"/>
        </a:solidFill>
      </p:bgPr>
    </p:bg>
    <p:spTree>
      <p:nvGrpSpPr>
        <p:cNvPr id="1538" name="Shape 1538"/>
        <p:cNvGrpSpPr/>
        <p:nvPr/>
      </p:nvGrpSpPr>
      <p:grpSpPr>
        <a:xfrm>
          <a:off x="0" y="0"/>
          <a:ext cx="0" cy="0"/>
          <a:chOff x="0" y="0"/>
          <a:chExt cx="0" cy="0"/>
        </a:xfrm>
      </p:grpSpPr>
      <p:pic>
        <p:nvPicPr>
          <p:cNvPr id="1539" name="Google Shape;1539;p175"/>
          <p:cNvPicPr preferRelativeResize="0"/>
          <p:nvPr/>
        </p:nvPicPr>
        <p:blipFill>
          <a:blip r:embed="rId2">
            <a:alphaModFix amt="55000"/>
          </a:blip>
          <a:stretch>
            <a:fillRect/>
          </a:stretch>
        </p:blipFill>
        <p:spPr>
          <a:xfrm>
            <a:off x="0" y="3978188"/>
            <a:ext cx="9144003" cy="1165325"/>
          </a:xfrm>
          <a:prstGeom prst="rect">
            <a:avLst/>
          </a:prstGeom>
          <a:noFill/>
          <a:ln>
            <a:noFill/>
          </a:ln>
        </p:spPr>
      </p:pic>
      <p:sp>
        <p:nvSpPr>
          <p:cNvPr id="1540" name="Google Shape;1540;p175"/>
          <p:cNvSpPr txBox="1"/>
          <p:nvPr>
            <p:ph idx="1" type="subTitle"/>
          </p:nvPr>
        </p:nvSpPr>
        <p:spPr>
          <a:xfrm>
            <a:off x="478875" y="634200"/>
            <a:ext cx="3426600" cy="2436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9pPr>
          </a:lstStyle>
          <a:p/>
        </p:txBody>
      </p:sp>
      <p:sp>
        <p:nvSpPr>
          <p:cNvPr id="1541" name="Google Shape;1541;p175"/>
          <p:cNvSpPr txBox="1"/>
          <p:nvPr>
            <p:ph type="title"/>
          </p:nvPr>
        </p:nvSpPr>
        <p:spPr>
          <a:xfrm>
            <a:off x="478875" y="984100"/>
            <a:ext cx="8101200" cy="1527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5000"/>
              <a:buFont typeface="Inter"/>
              <a:buNone/>
              <a:defRPr b="1" sz="5000">
                <a:solidFill>
                  <a:schemeClr val="lt1"/>
                </a:solidFill>
                <a:latin typeface="Inter"/>
                <a:ea typeface="Inter"/>
                <a:cs typeface="Inter"/>
                <a:sym typeface="Inter"/>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1542" name="Google Shape;1542;p175"/>
          <p:cNvPicPr preferRelativeResize="0"/>
          <p:nvPr/>
        </p:nvPicPr>
        <p:blipFill>
          <a:blip r:embed="rId3">
            <a:alphaModFix/>
          </a:blip>
          <a:stretch>
            <a:fillRect/>
          </a:stretch>
        </p:blipFill>
        <p:spPr>
          <a:xfrm>
            <a:off x="418975" y="3058300"/>
            <a:ext cx="1619849" cy="577200"/>
          </a:xfrm>
          <a:prstGeom prst="rect">
            <a:avLst/>
          </a:prstGeom>
          <a:noFill/>
          <a:ln>
            <a:noFill/>
          </a:ln>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2">
  <p:cSld name="CUSTOM_5_2">
    <p:bg>
      <p:bgPr>
        <a:solidFill>
          <a:schemeClr val="accent2"/>
        </a:solidFill>
      </p:bgPr>
    </p:bg>
    <p:spTree>
      <p:nvGrpSpPr>
        <p:cNvPr id="1543" name="Shape 1543"/>
        <p:cNvGrpSpPr/>
        <p:nvPr/>
      </p:nvGrpSpPr>
      <p:grpSpPr>
        <a:xfrm>
          <a:off x="0" y="0"/>
          <a:ext cx="0" cy="0"/>
          <a:chOff x="0" y="0"/>
          <a:chExt cx="0" cy="0"/>
        </a:xfrm>
      </p:grpSpPr>
      <p:pic>
        <p:nvPicPr>
          <p:cNvPr id="1544" name="Google Shape;1544;p176"/>
          <p:cNvPicPr preferRelativeResize="0"/>
          <p:nvPr/>
        </p:nvPicPr>
        <p:blipFill>
          <a:blip r:embed="rId2">
            <a:alphaModFix amt="40000"/>
          </a:blip>
          <a:stretch>
            <a:fillRect/>
          </a:stretch>
        </p:blipFill>
        <p:spPr>
          <a:xfrm>
            <a:off x="0" y="3978175"/>
            <a:ext cx="9144003" cy="1165319"/>
          </a:xfrm>
          <a:prstGeom prst="rect">
            <a:avLst/>
          </a:prstGeom>
          <a:noFill/>
          <a:ln>
            <a:noFill/>
          </a:ln>
        </p:spPr>
      </p:pic>
      <p:sp>
        <p:nvSpPr>
          <p:cNvPr id="1545" name="Google Shape;1545;p176"/>
          <p:cNvSpPr txBox="1"/>
          <p:nvPr>
            <p:ph type="title"/>
          </p:nvPr>
        </p:nvSpPr>
        <p:spPr>
          <a:xfrm>
            <a:off x="451678" y="122877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1546" name="Google Shape;1546;p176"/>
          <p:cNvSpPr txBox="1"/>
          <p:nvPr>
            <p:ph idx="1" type="body"/>
          </p:nvPr>
        </p:nvSpPr>
        <p:spPr>
          <a:xfrm>
            <a:off x="418977" y="291877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1pPr>
            <a:lvl2pPr indent="-342900" lvl="1" marL="914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2pPr>
            <a:lvl3pPr indent="-342900" lvl="2" marL="1371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3pPr>
            <a:lvl4pPr indent="-342900" lvl="3" marL="1828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4pPr>
            <a:lvl5pPr indent="-342900" lvl="4" marL="22860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5pPr>
            <a:lvl6pPr indent="-342900" lvl="5" marL="2743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6pPr>
            <a:lvl7pPr indent="-342900" lvl="6" marL="3200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7pPr>
            <a:lvl8pPr indent="-342900" lvl="7" marL="3657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8pPr>
            <a:lvl9pPr indent="-342900" lvl="8" marL="4114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9pPr>
          </a:lstStyle>
          <a:p/>
        </p:txBody>
      </p:sp>
      <p:pic>
        <p:nvPicPr>
          <p:cNvPr id="1547" name="Google Shape;1547;p176"/>
          <p:cNvPicPr preferRelativeResize="0"/>
          <p:nvPr/>
        </p:nvPicPr>
        <p:blipFill>
          <a:blip r:embed="rId3">
            <a:alphaModFix/>
          </a:blip>
          <a:stretch>
            <a:fillRect/>
          </a:stretch>
        </p:blipFill>
        <p:spPr>
          <a:xfrm>
            <a:off x="389025" y="407925"/>
            <a:ext cx="1619849" cy="577200"/>
          </a:xfrm>
          <a:prstGeom prst="rect">
            <a:avLst/>
          </a:prstGeom>
          <a:noFill/>
          <a:ln>
            <a:noFill/>
          </a:ln>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2">
  <p:cSld name="CUSTOM_5_2_1">
    <p:bg>
      <p:bgPr>
        <a:solidFill>
          <a:schemeClr val="dk1"/>
        </a:solidFill>
      </p:bgPr>
    </p:bg>
    <p:spTree>
      <p:nvGrpSpPr>
        <p:cNvPr id="1548" name="Shape 1548"/>
        <p:cNvGrpSpPr/>
        <p:nvPr/>
      </p:nvGrpSpPr>
      <p:grpSpPr>
        <a:xfrm>
          <a:off x="0" y="0"/>
          <a:ext cx="0" cy="0"/>
          <a:chOff x="0" y="0"/>
          <a:chExt cx="0" cy="0"/>
        </a:xfrm>
      </p:grpSpPr>
      <p:pic>
        <p:nvPicPr>
          <p:cNvPr id="1549" name="Google Shape;1549;p177"/>
          <p:cNvPicPr preferRelativeResize="0"/>
          <p:nvPr/>
        </p:nvPicPr>
        <p:blipFill>
          <a:blip r:embed="rId2">
            <a:alphaModFix amt="55000"/>
          </a:blip>
          <a:stretch>
            <a:fillRect/>
          </a:stretch>
        </p:blipFill>
        <p:spPr>
          <a:xfrm>
            <a:off x="0" y="3978188"/>
            <a:ext cx="9144003" cy="1165325"/>
          </a:xfrm>
          <a:prstGeom prst="rect">
            <a:avLst/>
          </a:prstGeom>
          <a:noFill/>
          <a:ln>
            <a:noFill/>
          </a:ln>
        </p:spPr>
      </p:pic>
      <p:sp>
        <p:nvSpPr>
          <p:cNvPr id="1550" name="Google Shape;1550;p177"/>
          <p:cNvSpPr txBox="1"/>
          <p:nvPr>
            <p:ph type="title"/>
          </p:nvPr>
        </p:nvSpPr>
        <p:spPr>
          <a:xfrm>
            <a:off x="451678" y="122877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1551" name="Google Shape;1551;p177"/>
          <p:cNvSpPr txBox="1"/>
          <p:nvPr>
            <p:ph idx="1" type="body"/>
          </p:nvPr>
        </p:nvSpPr>
        <p:spPr>
          <a:xfrm>
            <a:off x="418977" y="291877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1pPr>
            <a:lvl2pPr indent="-342900" lvl="1" marL="914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2pPr>
            <a:lvl3pPr indent="-342900" lvl="2" marL="1371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3pPr>
            <a:lvl4pPr indent="-342900" lvl="3" marL="1828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4pPr>
            <a:lvl5pPr indent="-342900" lvl="4" marL="22860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5pPr>
            <a:lvl6pPr indent="-342900" lvl="5" marL="2743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6pPr>
            <a:lvl7pPr indent="-342900" lvl="6" marL="3200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7pPr>
            <a:lvl8pPr indent="-342900" lvl="7" marL="3657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8pPr>
            <a:lvl9pPr indent="-342900" lvl="8" marL="4114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9pPr>
          </a:lstStyle>
          <a:p/>
        </p:txBody>
      </p:sp>
      <p:pic>
        <p:nvPicPr>
          <p:cNvPr id="1552" name="Google Shape;1552;p177"/>
          <p:cNvPicPr preferRelativeResize="0"/>
          <p:nvPr/>
        </p:nvPicPr>
        <p:blipFill>
          <a:blip r:embed="rId3">
            <a:alphaModFix/>
          </a:blip>
          <a:stretch>
            <a:fillRect/>
          </a:stretch>
        </p:blipFill>
        <p:spPr>
          <a:xfrm>
            <a:off x="389025" y="407925"/>
            <a:ext cx="1619849" cy="577200"/>
          </a:xfrm>
          <a:prstGeom prst="rect">
            <a:avLst/>
          </a:prstGeom>
          <a:noFill/>
          <a:ln>
            <a:noFill/>
          </a:ln>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Blue">
  <p:cSld name="CUSTOM_5_1">
    <p:bg>
      <p:bgPr>
        <a:solidFill>
          <a:schemeClr val="accent1"/>
        </a:solidFill>
      </p:bgPr>
    </p:bg>
    <p:spTree>
      <p:nvGrpSpPr>
        <p:cNvPr id="1553" name="Shape 1553"/>
        <p:cNvGrpSpPr/>
        <p:nvPr/>
      </p:nvGrpSpPr>
      <p:grpSpPr>
        <a:xfrm>
          <a:off x="0" y="0"/>
          <a:ext cx="0" cy="0"/>
          <a:chOff x="0" y="0"/>
          <a:chExt cx="0" cy="0"/>
        </a:xfrm>
      </p:grpSpPr>
      <p:sp>
        <p:nvSpPr>
          <p:cNvPr id="1554" name="Google Shape;1554;p178"/>
          <p:cNvSpPr txBox="1"/>
          <p:nvPr>
            <p:ph type="title"/>
          </p:nvPr>
        </p:nvSpPr>
        <p:spPr>
          <a:xfrm>
            <a:off x="329150" y="722625"/>
            <a:ext cx="43278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1pPr>
            <a:lvl2pPr lvl="1"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1555" name="Google Shape;1555;p178"/>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sz="1300">
                <a:solidFill>
                  <a:srgbClr val="C9F227"/>
                </a:solidFill>
              </a:defRPr>
            </a:lvl2pPr>
            <a:lvl3pPr lvl="2" rtl="0">
              <a:spcBef>
                <a:spcPts val="0"/>
              </a:spcBef>
              <a:spcAft>
                <a:spcPts val="0"/>
              </a:spcAft>
              <a:buClr>
                <a:srgbClr val="C9F227"/>
              </a:buClr>
              <a:buSzPts val="1300"/>
              <a:buNone/>
              <a:defRPr sz="1300">
                <a:solidFill>
                  <a:srgbClr val="C9F227"/>
                </a:solidFill>
              </a:defRPr>
            </a:lvl3pPr>
            <a:lvl4pPr lvl="3" rtl="0">
              <a:spcBef>
                <a:spcPts val="0"/>
              </a:spcBef>
              <a:spcAft>
                <a:spcPts val="0"/>
              </a:spcAft>
              <a:buClr>
                <a:srgbClr val="C9F227"/>
              </a:buClr>
              <a:buSzPts val="1300"/>
              <a:buNone/>
              <a:defRPr sz="1300">
                <a:solidFill>
                  <a:srgbClr val="C9F227"/>
                </a:solidFill>
              </a:defRPr>
            </a:lvl4pPr>
            <a:lvl5pPr lvl="4" rtl="0">
              <a:spcBef>
                <a:spcPts val="0"/>
              </a:spcBef>
              <a:spcAft>
                <a:spcPts val="0"/>
              </a:spcAft>
              <a:buClr>
                <a:srgbClr val="C9F227"/>
              </a:buClr>
              <a:buSzPts val="1300"/>
              <a:buNone/>
              <a:defRPr sz="1300">
                <a:solidFill>
                  <a:srgbClr val="C9F227"/>
                </a:solidFill>
              </a:defRPr>
            </a:lvl5pPr>
            <a:lvl6pPr lvl="5" rtl="0">
              <a:spcBef>
                <a:spcPts val="0"/>
              </a:spcBef>
              <a:spcAft>
                <a:spcPts val="0"/>
              </a:spcAft>
              <a:buClr>
                <a:srgbClr val="C9F227"/>
              </a:buClr>
              <a:buSzPts val="1300"/>
              <a:buNone/>
              <a:defRPr sz="1300">
                <a:solidFill>
                  <a:srgbClr val="C9F227"/>
                </a:solidFill>
              </a:defRPr>
            </a:lvl6pPr>
            <a:lvl7pPr lvl="6" rtl="0">
              <a:spcBef>
                <a:spcPts val="0"/>
              </a:spcBef>
              <a:spcAft>
                <a:spcPts val="0"/>
              </a:spcAft>
              <a:buClr>
                <a:srgbClr val="C9F227"/>
              </a:buClr>
              <a:buSzPts val="1300"/>
              <a:buNone/>
              <a:defRPr sz="1300">
                <a:solidFill>
                  <a:srgbClr val="C9F227"/>
                </a:solidFill>
              </a:defRPr>
            </a:lvl7pPr>
            <a:lvl8pPr lvl="7" rtl="0">
              <a:spcBef>
                <a:spcPts val="0"/>
              </a:spcBef>
              <a:spcAft>
                <a:spcPts val="0"/>
              </a:spcAft>
              <a:buClr>
                <a:srgbClr val="C9F227"/>
              </a:buClr>
              <a:buSzPts val="1300"/>
              <a:buNone/>
              <a:defRPr sz="1300">
                <a:solidFill>
                  <a:srgbClr val="C9F227"/>
                </a:solidFill>
              </a:defRPr>
            </a:lvl8pPr>
            <a:lvl9pPr lvl="8" rtl="0">
              <a:spcBef>
                <a:spcPts val="0"/>
              </a:spcBef>
              <a:spcAft>
                <a:spcPts val="0"/>
              </a:spcAft>
              <a:buClr>
                <a:srgbClr val="C9F227"/>
              </a:buClr>
              <a:buSzPts val="1300"/>
              <a:buNone/>
              <a:defRPr sz="1300">
                <a:solidFill>
                  <a:srgbClr val="C9F227"/>
                </a:solidFill>
              </a:defRPr>
            </a:lvl9pPr>
          </a:lstStyle>
          <a:p/>
        </p:txBody>
      </p:sp>
      <p:pic>
        <p:nvPicPr>
          <p:cNvPr id="1556" name="Google Shape;1556;p178"/>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557" name="Google Shape;1557;p178"/>
          <p:cNvSpPr txBox="1"/>
          <p:nvPr>
            <p:ph idx="2" type="subTitle"/>
          </p:nvPr>
        </p:nvSpPr>
        <p:spPr>
          <a:xfrm>
            <a:off x="6070825" y="1823950"/>
            <a:ext cx="1992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558" name="Google Shape;1558;p178"/>
          <p:cNvSpPr txBox="1"/>
          <p:nvPr>
            <p:ph idx="3" type="subTitle"/>
          </p:nvPr>
        </p:nvSpPr>
        <p:spPr>
          <a:xfrm>
            <a:off x="6070834" y="20978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559" name="Google Shape;1559;p178"/>
          <p:cNvSpPr/>
          <p:nvPr>
            <p:ph idx="4" type="pic"/>
          </p:nvPr>
        </p:nvSpPr>
        <p:spPr>
          <a:xfrm>
            <a:off x="6070828" y="722615"/>
            <a:ext cx="876000" cy="876000"/>
          </a:xfrm>
          <a:prstGeom prst="roundRect">
            <a:avLst>
              <a:gd fmla="val 6361" name="adj"/>
            </a:avLst>
          </a:prstGeom>
          <a:noFill/>
          <a:ln>
            <a:noFill/>
          </a:ln>
        </p:spPr>
      </p:sp>
      <p:sp>
        <p:nvSpPr>
          <p:cNvPr id="1560" name="Google Shape;1560;p178"/>
          <p:cNvSpPr txBox="1"/>
          <p:nvPr>
            <p:ph idx="5" type="subTitle"/>
          </p:nvPr>
        </p:nvSpPr>
        <p:spPr>
          <a:xfrm>
            <a:off x="6070825" y="3920275"/>
            <a:ext cx="20301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561" name="Google Shape;1561;p178"/>
          <p:cNvSpPr txBox="1"/>
          <p:nvPr>
            <p:ph idx="6" type="subTitle"/>
          </p:nvPr>
        </p:nvSpPr>
        <p:spPr>
          <a:xfrm>
            <a:off x="6070834" y="41941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562" name="Google Shape;1562;p178"/>
          <p:cNvSpPr/>
          <p:nvPr>
            <p:ph idx="7" type="pic"/>
          </p:nvPr>
        </p:nvSpPr>
        <p:spPr>
          <a:xfrm>
            <a:off x="6070828" y="2818940"/>
            <a:ext cx="876000" cy="876000"/>
          </a:xfrm>
          <a:prstGeom prst="roundRect">
            <a:avLst>
              <a:gd fmla="val 6361" name="adj"/>
            </a:avLst>
          </a:prstGeom>
          <a:noFill/>
          <a:ln>
            <a:noFill/>
          </a:ln>
        </p:spPr>
      </p:sp>
      <p:sp>
        <p:nvSpPr>
          <p:cNvPr id="1563" name="Google Shape;1563;p17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2">
    <p:bg>
      <p:bgPr>
        <a:solidFill>
          <a:schemeClr val="accent4"/>
        </a:solidFill>
      </p:bgPr>
    </p:bg>
    <p:spTree>
      <p:nvGrpSpPr>
        <p:cNvPr id="1564" name="Shape 1564"/>
        <p:cNvGrpSpPr/>
        <p:nvPr/>
      </p:nvGrpSpPr>
      <p:grpSpPr>
        <a:xfrm>
          <a:off x="0" y="0"/>
          <a:ext cx="0" cy="0"/>
          <a:chOff x="0" y="0"/>
          <a:chExt cx="0" cy="0"/>
        </a:xfrm>
      </p:grpSpPr>
      <p:sp>
        <p:nvSpPr>
          <p:cNvPr id="1565" name="Google Shape;1565;p179"/>
          <p:cNvSpPr/>
          <p:nvPr>
            <p:ph idx="2" type="pic"/>
          </p:nvPr>
        </p:nvSpPr>
        <p:spPr>
          <a:xfrm>
            <a:off x="57975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1566" name="Google Shape;1566;p179"/>
          <p:cNvSpPr/>
          <p:nvPr>
            <p:ph idx="3" type="pic"/>
          </p:nvPr>
        </p:nvSpPr>
        <p:spPr>
          <a:xfrm>
            <a:off x="30891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1567" name="Google Shape;1567;p179"/>
          <p:cNvSpPr txBox="1"/>
          <p:nvPr>
            <p:ph type="title"/>
          </p:nvPr>
        </p:nvSpPr>
        <p:spPr>
          <a:xfrm>
            <a:off x="329153" y="722634"/>
            <a:ext cx="53640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1pPr>
            <a:lvl2pPr lvl="1"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2pPr>
            <a:lvl3pPr lvl="2"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3pPr>
            <a:lvl4pPr lvl="3"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4pPr>
            <a:lvl5pPr lvl="4"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5pPr>
            <a:lvl6pPr lvl="5"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6pPr>
            <a:lvl7pPr lvl="6"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7pPr>
            <a:lvl8pPr lvl="7"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8pPr>
            <a:lvl9pPr lvl="8"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9pPr>
          </a:lstStyle>
          <a:p/>
        </p:txBody>
      </p:sp>
      <p:sp>
        <p:nvSpPr>
          <p:cNvPr id="1568" name="Google Shape;1568;p179"/>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2"/>
              </a:buClr>
              <a:buSzPts val="1300"/>
              <a:buFont typeface="JetBrains Mono"/>
              <a:buNone/>
              <a:defRPr b="1" sz="1300">
                <a:solidFill>
                  <a:schemeClr val="accent2"/>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b="1" sz="1300">
                <a:solidFill>
                  <a:srgbClr val="C9F227"/>
                </a:solidFill>
              </a:defRPr>
            </a:lvl2pPr>
            <a:lvl3pPr lvl="2" rtl="0">
              <a:spcBef>
                <a:spcPts val="0"/>
              </a:spcBef>
              <a:spcAft>
                <a:spcPts val="0"/>
              </a:spcAft>
              <a:buClr>
                <a:srgbClr val="C9F227"/>
              </a:buClr>
              <a:buSzPts val="1300"/>
              <a:buNone/>
              <a:defRPr b="1" sz="1300">
                <a:solidFill>
                  <a:srgbClr val="C9F227"/>
                </a:solidFill>
              </a:defRPr>
            </a:lvl3pPr>
            <a:lvl4pPr lvl="3" rtl="0">
              <a:spcBef>
                <a:spcPts val="0"/>
              </a:spcBef>
              <a:spcAft>
                <a:spcPts val="0"/>
              </a:spcAft>
              <a:buClr>
                <a:srgbClr val="C9F227"/>
              </a:buClr>
              <a:buSzPts val="1300"/>
              <a:buNone/>
              <a:defRPr b="1" sz="1300">
                <a:solidFill>
                  <a:srgbClr val="C9F227"/>
                </a:solidFill>
              </a:defRPr>
            </a:lvl4pPr>
            <a:lvl5pPr lvl="4" rtl="0">
              <a:spcBef>
                <a:spcPts val="0"/>
              </a:spcBef>
              <a:spcAft>
                <a:spcPts val="0"/>
              </a:spcAft>
              <a:buClr>
                <a:srgbClr val="C9F227"/>
              </a:buClr>
              <a:buSzPts val="1300"/>
              <a:buNone/>
              <a:defRPr b="1" sz="1300">
                <a:solidFill>
                  <a:srgbClr val="C9F227"/>
                </a:solidFill>
              </a:defRPr>
            </a:lvl5pPr>
            <a:lvl6pPr lvl="5" rtl="0">
              <a:spcBef>
                <a:spcPts val="0"/>
              </a:spcBef>
              <a:spcAft>
                <a:spcPts val="0"/>
              </a:spcAft>
              <a:buClr>
                <a:srgbClr val="C9F227"/>
              </a:buClr>
              <a:buSzPts val="1300"/>
              <a:buNone/>
              <a:defRPr b="1" sz="1300">
                <a:solidFill>
                  <a:srgbClr val="C9F227"/>
                </a:solidFill>
              </a:defRPr>
            </a:lvl6pPr>
            <a:lvl7pPr lvl="6" rtl="0">
              <a:spcBef>
                <a:spcPts val="0"/>
              </a:spcBef>
              <a:spcAft>
                <a:spcPts val="0"/>
              </a:spcAft>
              <a:buClr>
                <a:srgbClr val="C9F227"/>
              </a:buClr>
              <a:buSzPts val="1300"/>
              <a:buNone/>
              <a:defRPr b="1" sz="1300">
                <a:solidFill>
                  <a:srgbClr val="C9F227"/>
                </a:solidFill>
              </a:defRPr>
            </a:lvl7pPr>
            <a:lvl8pPr lvl="7" rtl="0">
              <a:spcBef>
                <a:spcPts val="0"/>
              </a:spcBef>
              <a:spcAft>
                <a:spcPts val="0"/>
              </a:spcAft>
              <a:buClr>
                <a:srgbClr val="C9F227"/>
              </a:buClr>
              <a:buSzPts val="1300"/>
              <a:buNone/>
              <a:defRPr b="1" sz="1300">
                <a:solidFill>
                  <a:srgbClr val="C9F227"/>
                </a:solidFill>
              </a:defRPr>
            </a:lvl8pPr>
            <a:lvl9pPr lvl="8" rtl="0">
              <a:spcBef>
                <a:spcPts val="0"/>
              </a:spcBef>
              <a:spcAft>
                <a:spcPts val="0"/>
              </a:spcAft>
              <a:buClr>
                <a:srgbClr val="C9F227"/>
              </a:buClr>
              <a:buSzPts val="1300"/>
              <a:buNone/>
              <a:defRPr b="1" sz="1300">
                <a:solidFill>
                  <a:srgbClr val="C9F227"/>
                </a:solidFill>
              </a:defRPr>
            </a:lvl9pPr>
          </a:lstStyle>
          <a:p/>
        </p:txBody>
      </p:sp>
      <p:sp>
        <p:nvSpPr>
          <p:cNvPr id="1569" name="Google Shape;1569;p179"/>
          <p:cNvSpPr txBox="1"/>
          <p:nvPr>
            <p:ph idx="4" type="subTitle"/>
          </p:nvPr>
        </p:nvSpPr>
        <p:spPr>
          <a:xfrm>
            <a:off x="3807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1570" name="Google Shape;1570;p179"/>
          <p:cNvSpPr txBox="1"/>
          <p:nvPr>
            <p:ph idx="5" type="subTitle"/>
          </p:nvPr>
        </p:nvSpPr>
        <p:spPr>
          <a:xfrm>
            <a:off x="3807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1571" name="Google Shape;1571;p179"/>
          <p:cNvSpPr/>
          <p:nvPr>
            <p:ph idx="6" type="pic"/>
          </p:nvPr>
        </p:nvSpPr>
        <p:spPr>
          <a:xfrm>
            <a:off x="3807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1572" name="Google Shape;1572;p179"/>
          <p:cNvSpPr txBox="1"/>
          <p:nvPr>
            <p:ph idx="7" type="subTitle"/>
          </p:nvPr>
        </p:nvSpPr>
        <p:spPr>
          <a:xfrm>
            <a:off x="30891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1573" name="Google Shape;1573;p179"/>
          <p:cNvSpPr txBox="1"/>
          <p:nvPr>
            <p:ph idx="8" type="subTitle"/>
          </p:nvPr>
        </p:nvSpPr>
        <p:spPr>
          <a:xfrm>
            <a:off x="30891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1574" name="Google Shape;1574;p179"/>
          <p:cNvSpPr txBox="1"/>
          <p:nvPr>
            <p:ph idx="9" type="subTitle"/>
          </p:nvPr>
        </p:nvSpPr>
        <p:spPr>
          <a:xfrm>
            <a:off x="57975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1575" name="Google Shape;1575;p179"/>
          <p:cNvSpPr txBox="1"/>
          <p:nvPr>
            <p:ph idx="13" type="subTitle"/>
          </p:nvPr>
        </p:nvSpPr>
        <p:spPr>
          <a:xfrm>
            <a:off x="57975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pic>
        <p:nvPicPr>
          <p:cNvPr id="1576" name="Google Shape;1576;p17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577" name="Google Shape;1577;p17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Gray">
  <p:cSld name="CUSTOM_5_1_1">
    <p:bg>
      <p:bgPr>
        <a:solidFill>
          <a:schemeClr val="accent1"/>
        </a:solidFill>
      </p:bgPr>
    </p:bg>
    <p:spTree>
      <p:nvGrpSpPr>
        <p:cNvPr id="1578" name="Shape 1578"/>
        <p:cNvGrpSpPr/>
        <p:nvPr/>
      </p:nvGrpSpPr>
      <p:grpSpPr>
        <a:xfrm>
          <a:off x="0" y="0"/>
          <a:ext cx="0" cy="0"/>
          <a:chOff x="0" y="0"/>
          <a:chExt cx="0" cy="0"/>
        </a:xfrm>
      </p:grpSpPr>
      <p:sp>
        <p:nvSpPr>
          <p:cNvPr id="1579" name="Google Shape;1579;p180"/>
          <p:cNvSpPr txBox="1"/>
          <p:nvPr>
            <p:ph idx="1" type="subTitle"/>
          </p:nvPr>
        </p:nvSpPr>
        <p:spPr>
          <a:xfrm>
            <a:off x="3807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580" name="Google Shape;1580;p180"/>
          <p:cNvSpPr txBox="1"/>
          <p:nvPr>
            <p:ph type="title"/>
          </p:nvPr>
        </p:nvSpPr>
        <p:spPr>
          <a:xfrm>
            <a:off x="329153" y="710672"/>
            <a:ext cx="5364000" cy="111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1pPr>
            <a:lvl2pPr lvl="1"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1581" name="Google Shape;1581;p180"/>
          <p:cNvSpPr txBox="1"/>
          <p:nvPr>
            <p:ph idx="2" type="subTitle"/>
          </p:nvPr>
        </p:nvSpPr>
        <p:spPr>
          <a:xfrm>
            <a:off x="3807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582" name="Google Shape;1582;p180"/>
          <p:cNvSpPr txBox="1"/>
          <p:nvPr>
            <p:ph idx="3"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sz="1300">
                <a:solidFill>
                  <a:srgbClr val="C9F227"/>
                </a:solidFill>
              </a:defRPr>
            </a:lvl2pPr>
            <a:lvl3pPr lvl="2" rtl="0">
              <a:spcBef>
                <a:spcPts val="0"/>
              </a:spcBef>
              <a:spcAft>
                <a:spcPts val="0"/>
              </a:spcAft>
              <a:buClr>
                <a:srgbClr val="C9F227"/>
              </a:buClr>
              <a:buSzPts val="1300"/>
              <a:buNone/>
              <a:defRPr sz="1300">
                <a:solidFill>
                  <a:srgbClr val="C9F227"/>
                </a:solidFill>
              </a:defRPr>
            </a:lvl3pPr>
            <a:lvl4pPr lvl="3" rtl="0">
              <a:spcBef>
                <a:spcPts val="0"/>
              </a:spcBef>
              <a:spcAft>
                <a:spcPts val="0"/>
              </a:spcAft>
              <a:buClr>
                <a:srgbClr val="C9F227"/>
              </a:buClr>
              <a:buSzPts val="1300"/>
              <a:buNone/>
              <a:defRPr sz="1300">
                <a:solidFill>
                  <a:srgbClr val="C9F227"/>
                </a:solidFill>
              </a:defRPr>
            </a:lvl4pPr>
            <a:lvl5pPr lvl="4" rtl="0">
              <a:spcBef>
                <a:spcPts val="0"/>
              </a:spcBef>
              <a:spcAft>
                <a:spcPts val="0"/>
              </a:spcAft>
              <a:buClr>
                <a:srgbClr val="C9F227"/>
              </a:buClr>
              <a:buSzPts val="1300"/>
              <a:buNone/>
              <a:defRPr sz="1300">
                <a:solidFill>
                  <a:srgbClr val="C9F227"/>
                </a:solidFill>
              </a:defRPr>
            </a:lvl5pPr>
            <a:lvl6pPr lvl="5" rtl="0">
              <a:spcBef>
                <a:spcPts val="0"/>
              </a:spcBef>
              <a:spcAft>
                <a:spcPts val="0"/>
              </a:spcAft>
              <a:buClr>
                <a:srgbClr val="C9F227"/>
              </a:buClr>
              <a:buSzPts val="1300"/>
              <a:buNone/>
              <a:defRPr sz="1300">
                <a:solidFill>
                  <a:srgbClr val="C9F227"/>
                </a:solidFill>
              </a:defRPr>
            </a:lvl6pPr>
            <a:lvl7pPr lvl="6" rtl="0">
              <a:spcBef>
                <a:spcPts val="0"/>
              </a:spcBef>
              <a:spcAft>
                <a:spcPts val="0"/>
              </a:spcAft>
              <a:buClr>
                <a:srgbClr val="C9F227"/>
              </a:buClr>
              <a:buSzPts val="1300"/>
              <a:buNone/>
              <a:defRPr sz="1300">
                <a:solidFill>
                  <a:srgbClr val="C9F227"/>
                </a:solidFill>
              </a:defRPr>
            </a:lvl7pPr>
            <a:lvl8pPr lvl="7" rtl="0">
              <a:spcBef>
                <a:spcPts val="0"/>
              </a:spcBef>
              <a:spcAft>
                <a:spcPts val="0"/>
              </a:spcAft>
              <a:buClr>
                <a:srgbClr val="C9F227"/>
              </a:buClr>
              <a:buSzPts val="1300"/>
              <a:buNone/>
              <a:defRPr sz="1300">
                <a:solidFill>
                  <a:srgbClr val="C9F227"/>
                </a:solidFill>
              </a:defRPr>
            </a:lvl8pPr>
            <a:lvl9pPr lvl="8" rtl="0">
              <a:spcBef>
                <a:spcPts val="0"/>
              </a:spcBef>
              <a:spcAft>
                <a:spcPts val="0"/>
              </a:spcAft>
              <a:buClr>
                <a:srgbClr val="C9F227"/>
              </a:buClr>
              <a:buSzPts val="1300"/>
              <a:buNone/>
              <a:defRPr sz="1300">
                <a:solidFill>
                  <a:srgbClr val="C9F227"/>
                </a:solidFill>
              </a:defRPr>
            </a:lvl9pPr>
          </a:lstStyle>
          <a:p/>
        </p:txBody>
      </p:sp>
      <p:sp>
        <p:nvSpPr>
          <p:cNvPr id="1583" name="Google Shape;1583;p180"/>
          <p:cNvSpPr/>
          <p:nvPr>
            <p:ph idx="4" type="pic"/>
          </p:nvPr>
        </p:nvSpPr>
        <p:spPr>
          <a:xfrm>
            <a:off x="380763" y="2571738"/>
            <a:ext cx="724200" cy="724200"/>
          </a:xfrm>
          <a:prstGeom prst="roundRect">
            <a:avLst>
              <a:gd fmla="val 6361" name="adj"/>
            </a:avLst>
          </a:prstGeom>
          <a:noFill/>
          <a:ln>
            <a:noFill/>
          </a:ln>
        </p:spPr>
      </p:sp>
      <p:sp>
        <p:nvSpPr>
          <p:cNvPr id="1584" name="Google Shape;1584;p180"/>
          <p:cNvSpPr txBox="1"/>
          <p:nvPr>
            <p:ph idx="5" type="subTitle"/>
          </p:nvPr>
        </p:nvSpPr>
        <p:spPr>
          <a:xfrm>
            <a:off x="21049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585" name="Google Shape;1585;p180"/>
          <p:cNvSpPr txBox="1"/>
          <p:nvPr>
            <p:ph idx="6" type="subTitle"/>
          </p:nvPr>
        </p:nvSpPr>
        <p:spPr>
          <a:xfrm>
            <a:off x="21049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586" name="Google Shape;1586;p180"/>
          <p:cNvSpPr/>
          <p:nvPr>
            <p:ph idx="7" type="pic"/>
          </p:nvPr>
        </p:nvSpPr>
        <p:spPr>
          <a:xfrm>
            <a:off x="2104963" y="2571738"/>
            <a:ext cx="724200" cy="724200"/>
          </a:xfrm>
          <a:prstGeom prst="roundRect">
            <a:avLst>
              <a:gd fmla="val 6361" name="adj"/>
            </a:avLst>
          </a:prstGeom>
          <a:noFill/>
          <a:ln>
            <a:noFill/>
          </a:ln>
        </p:spPr>
      </p:sp>
      <p:sp>
        <p:nvSpPr>
          <p:cNvPr id="1587" name="Google Shape;1587;p180"/>
          <p:cNvSpPr txBox="1"/>
          <p:nvPr>
            <p:ph idx="8" type="subTitle"/>
          </p:nvPr>
        </p:nvSpPr>
        <p:spPr>
          <a:xfrm>
            <a:off x="38741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588" name="Google Shape;1588;p180"/>
          <p:cNvSpPr txBox="1"/>
          <p:nvPr>
            <p:ph idx="9" type="subTitle"/>
          </p:nvPr>
        </p:nvSpPr>
        <p:spPr>
          <a:xfrm>
            <a:off x="38741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589" name="Google Shape;1589;p180"/>
          <p:cNvSpPr/>
          <p:nvPr>
            <p:ph idx="13" type="pic"/>
          </p:nvPr>
        </p:nvSpPr>
        <p:spPr>
          <a:xfrm>
            <a:off x="3874163" y="2571738"/>
            <a:ext cx="724200" cy="724200"/>
          </a:xfrm>
          <a:prstGeom prst="roundRect">
            <a:avLst>
              <a:gd fmla="val 6361" name="adj"/>
            </a:avLst>
          </a:prstGeom>
          <a:noFill/>
          <a:ln>
            <a:noFill/>
          </a:ln>
        </p:spPr>
      </p:sp>
      <p:sp>
        <p:nvSpPr>
          <p:cNvPr id="1590" name="Google Shape;1590;p180"/>
          <p:cNvSpPr txBox="1"/>
          <p:nvPr>
            <p:ph idx="14" type="subTitle"/>
          </p:nvPr>
        </p:nvSpPr>
        <p:spPr>
          <a:xfrm>
            <a:off x="56433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591" name="Google Shape;1591;p180"/>
          <p:cNvSpPr txBox="1"/>
          <p:nvPr>
            <p:ph idx="15" type="subTitle"/>
          </p:nvPr>
        </p:nvSpPr>
        <p:spPr>
          <a:xfrm>
            <a:off x="56433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592" name="Google Shape;1592;p180"/>
          <p:cNvSpPr/>
          <p:nvPr>
            <p:ph idx="16" type="pic"/>
          </p:nvPr>
        </p:nvSpPr>
        <p:spPr>
          <a:xfrm>
            <a:off x="5643363" y="2571738"/>
            <a:ext cx="724200" cy="724200"/>
          </a:xfrm>
          <a:prstGeom prst="roundRect">
            <a:avLst>
              <a:gd fmla="val 6361" name="adj"/>
            </a:avLst>
          </a:prstGeom>
          <a:noFill/>
          <a:ln>
            <a:noFill/>
          </a:ln>
        </p:spPr>
      </p:sp>
      <p:sp>
        <p:nvSpPr>
          <p:cNvPr id="1593" name="Google Shape;1593;p180"/>
          <p:cNvSpPr txBox="1"/>
          <p:nvPr>
            <p:ph idx="17" type="subTitle"/>
          </p:nvPr>
        </p:nvSpPr>
        <p:spPr>
          <a:xfrm>
            <a:off x="74125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594" name="Google Shape;1594;p180"/>
          <p:cNvSpPr txBox="1"/>
          <p:nvPr>
            <p:ph idx="18" type="subTitle"/>
          </p:nvPr>
        </p:nvSpPr>
        <p:spPr>
          <a:xfrm>
            <a:off x="74125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595" name="Google Shape;1595;p180"/>
          <p:cNvSpPr/>
          <p:nvPr>
            <p:ph idx="19" type="pic"/>
          </p:nvPr>
        </p:nvSpPr>
        <p:spPr>
          <a:xfrm>
            <a:off x="7412563" y="2571738"/>
            <a:ext cx="724200" cy="724200"/>
          </a:xfrm>
          <a:prstGeom prst="roundRect">
            <a:avLst>
              <a:gd fmla="val 6361" name="adj"/>
            </a:avLst>
          </a:prstGeom>
          <a:noFill/>
          <a:ln>
            <a:noFill/>
          </a:ln>
        </p:spPr>
      </p:sp>
      <p:pic>
        <p:nvPicPr>
          <p:cNvPr id="1596" name="Google Shape;1596;p180"/>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597" name="Google Shape;1597;p18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4Speakers">
  <p:cSld name="CUSTOM_5_1_1_2">
    <p:bg>
      <p:bgPr>
        <a:solidFill>
          <a:schemeClr val="lt1"/>
        </a:solidFill>
      </p:bgPr>
    </p:bg>
    <p:spTree>
      <p:nvGrpSpPr>
        <p:cNvPr id="1598" name="Shape 1598"/>
        <p:cNvGrpSpPr/>
        <p:nvPr/>
      </p:nvGrpSpPr>
      <p:grpSpPr>
        <a:xfrm>
          <a:off x="0" y="0"/>
          <a:ext cx="0" cy="0"/>
          <a:chOff x="0" y="0"/>
          <a:chExt cx="0" cy="0"/>
        </a:xfrm>
      </p:grpSpPr>
      <p:sp>
        <p:nvSpPr>
          <p:cNvPr id="1599" name="Google Shape;1599;p181"/>
          <p:cNvSpPr/>
          <p:nvPr>
            <p:ph idx="2" type="pic"/>
          </p:nvPr>
        </p:nvSpPr>
        <p:spPr>
          <a:xfrm>
            <a:off x="330275" y="170702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1600" name="Google Shape;1600;p181"/>
          <p:cNvSpPr txBox="1"/>
          <p:nvPr>
            <p:ph idx="1" type="subTitle"/>
          </p:nvPr>
        </p:nvSpPr>
        <p:spPr>
          <a:xfrm>
            <a:off x="1592017"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1601" name="Google Shape;1601;p181"/>
          <p:cNvSpPr txBox="1"/>
          <p:nvPr>
            <p:ph idx="3" type="subTitle"/>
          </p:nvPr>
        </p:nvSpPr>
        <p:spPr>
          <a:xfrm>
            <a:off x="1592017"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602" name="Google Shape;1602;p181"/>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603" name="Google Shape;1603;p181"/>
          <p:cNvSpPr txBox="1"/>
          <p:nvPr>
            <p:ph idx="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604" name="Google Shape;1604;p181"/>
          <p:cNvSpPr/>
          <p:nvPr>
            <p:ph idx="5" type="pic"/>
          </p:nvPr>
        </p:nvSpPr>
        <p:spPr>
          <a:xfrm>
            <a:off x="330275" y="312897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1605" name="Google Shape;1605;p181"/>
          <p:cNvSpPr txBox="1"/>
          <p:nvPr>
            <p:ph idx="6" type="subTitle"/>
          </p:nvPr>
        </p:nvSpPr>
        <p:spPr>
          <a:xfrm>
            <a:off x="1592017" y="328998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1606" name="Google Shape;1606;p181"/>
          <p:cNvSpPr txBox="1"/>
          <p:nvPr>
            <p:ph idx="7" type="subTitle"/>
          </p:nvPr>
        </p:nvSpPr>
        <p:spPr>
          <a:xfrm>
            <a:off x="1592017" y="364008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607" name="Google Shape;1607;p181"/>
          <p:cNvSpPr/>
          <p:nvPr>
            <p:ph idx="8" type="pic"/>
          </p:nvPr>
        </p:nvSpPr>
        <p:spPr>
          <a:xfrm>
            <a:off x="4572000" y="170702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1608" name="Google Shape;1608;p181"/>
          <p:cNvSpPr txBox="1"/>
          <p:nvPr>
            <p:ph idx="9" type="subTitle"/>
          </p:nvPr>
        </p:nvSpPr>
        <p:spPr>
          <a:xfrm>
            <a:off x="5833742"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1609" name="Google Shape;1609;p181"/>
          <p:cNvSpPr txBox="1"/>
          <p:nvPr>
            <p:ph idx="13" type="subTitle"/>
          </p:nvPr>
        </p:nvSpPr>
        <p:spPr>
          <a:xfrm>
            <a:off x="5833742"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610" name="Google Shape;1610;p181"/>
          <p:cNvSpPr/>
          <p:nvPr>
            <p:ph idx="14" type="pic"/>
          </p:nvPr>
        </p:nvSpPr>
        <p:spPr>
          <a:xfrm>
            <a:off x="4572000" y="312897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1611" name="Google Shape;1611;p181"/>
          <p:cNvSpPr txBox="1"/>
          <p:nvPr>
            <p:ph idx="15" type="subTitle"/>
          </p:nvPr>
        </p:nvSpPr>
        <p:spPr>
          <a:xfrm>
            <a:off x="5833742" y="328998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1612" name="Google Shape;1612;p181"/>
          <p:cNvSpPr txBox="1"/>
          <p:nvPr>
            <p:ph idx="16" type="subTitle"/>
          </p:nvPr>
        </p:nvSpPr>
        <p:spPr>
          <a:xfrm>
            <a:off x="5833742" y="364008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pic>
        <p:nvPicPr>
          <p:cNvPr id="1613" name="Google Shape;1613;p18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614" name="Google Shape;1614;p18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6Speakers">
  <p:cSld name="CUSTOM_5_1_1_2_1">
    <p:bg>
      <p:bgPr>
        <a:solidFill>
          <a:schemeClr val="lt1"/>
        </a:solidFill>
      </p:bgPr>
    </p:bg>
    <p:spTree>
      <p:nvGrpSpPr>
        <p:cNvPr id="1615" name="Shape 1615"/>
        <p:cNvGrpSpPr/>
        <p:nvPr/>
      </p:nvGrpSpPr>
      <p:grpSpPr>
        <a:xfrm>
          <a:off x="0" y="0"/>
          <a:ext cx="0" cy="0"/>
          <a:chOff x="0" y="0"/>
          <a:chExt cx="0" cy="0"/>
        </a:xfrm>
      </p:grpSpPr>
      <p:sp>
        <p:nvSpPr>
          <p:cNvPr id="1616" name="Google Shape;1616;p182"/>
          <p:cNvSpPr txBox="1"/>
          <p:nvPr>
            <p:ph idx="1" type="subTitle"/>
          </p:nvPr>
        </p:nvSpPr>
        <p:spPr>
          <a:xfrm>
            <a:off x="7190372"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617" name="Google Shape;1617;p182"/>
          <p:cNvSpPr txBox="1"/>
          <p:nvPr>
            <p:ph idx="2" type="subTitle"/>
          </p:nvPr>
        </p:nvSpPr>
        <p:spPr>
          <a:xfrm>
            <a:off x="7190372"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618" name="Google Shape;1618;p182"/>
          <p:cNvSpPr txBox="1"/>
          <p:nvPr>
            <p:ph idx="3" type="subTitle"/>
          </p:nvPr>
        </p:nvSpPr>
        <p:spPr>
          <a:xfrm>
            <a:off x="7190372"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619" name="Google Shape;1619;p182"/>
          <p:cNvSpPr txBox="1"/>
          <p:nvPr>
            <p:ph idx="4" type="subTitle"/>
          </p:nvPr>
        </p:nvSpPr>
        <p:spPr>
          <a:xfrm>
            <a:off x="7190372"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620" name="Google Shape;1620;p182"/>
          <p:cNvSpPr txBox="1"/>
          <p:nvPr>
            <p:ph idx="5" type="subTitle"/>
          </p:nvPr>
        </p:nvSpPr>
        <p:spPr>
          <a:xfrm>
            <a:off x="4290120"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621" name="Google Shape;1621;p182"/>
          <p:cNvSpPr txBox="1"/>
          <p:nvPr>
            <p:ph idx="6" type="subTitle"/>
          </p:nvPr>
        </p:nvSpPr>
        <p:spPr>
          <a:xfrm>
            <a:off x="4290120"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622" name="Google Shape;1622;p182"/>
          <p:cNvSpPr txBox="1"/>
          <p:nvPr>
            <p:ph idx="7" type="subTitle"/>
          </p:nvPr>
        </p:nvSpPr>
        <p:spPr>
          <a:xfrm>
            <a:off x="4290120"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623" name="Google Shape;1623;p182"/>
          <p:cNvSpPr txBox="1"/>
          <p:nvPr>
            <p:ph idx="8" type="subTitle"/>
          </p:nvPr>
        </p:nvSpPr>
        <p:spPr>
          <a:xfrm>
            <a:off x="4290120"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624" name="Google Shape;1624;p182"/>
          <p:cNvSpPr txBox="1"/>
          <p:nvPr>
            <p:ph idx="9" type="subTitle"/>
          </p:nvPr>
        </p:nvSpPr>
        <p:spPr>
          <a:xfrm>
            <a:off x="1389867"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625" name="Google Shape;1625;p182"/>
          <p:cNvSpPr txBox="1"/>
          <p:nvPr>
            <p:ph idx="13" type="subTitle"/>
          </p:nvPr>
        </p:nvSpPr>
        <p:spPr>
          <a:xfrm>
            <a:off x="1389867"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626" name="Google Shape;1626;p18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627" name="Google Shape;1627;p182"/>
          <p:cNvSpPr txBox="1"/>
          <p:nvPr>
            <p:ph idx="1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628" name="Google Shape;1628;p182"/>
          <p:cNvSpPr txBox="1"/>
          <p:nvPr>
            <p:ph idx="15" type="subTitle"/>
          </p:nvPr>
        </p:nvSpPr>
        <p:spPr>
          <a:xfrm>
            <a:off x="1389867"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629" name="Google Shape;1629;p182"/>
          <p:cNvSpPr txBox="1"/>
          <p:nvPr>
            <p:ph idx="16" type="subTitle"/>
          </p:nvPr>
        </p:nvSpPr>
        <p:spPr>
          <a:xfrm>
            <a:off x="1389867"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630" name="Google Shape;1630;p182"/>
          <p:cNvSpPr/>
          <p:nvPr>
            <p:ph idx="17" type="pic"/>
          </p:nvPr>
        </p:nvSpPr>
        <p:spPr>
          <a:xfrm>
            <a:off x="323636"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631" name="Google Shape;1631;p182"/>
          <p:cNvSpPr/>
          <p:nvPr>
            <p:ph idx="18" type="pic"/>
          </p:nvPr>
        </p:nvSpPr>
        <p:spPr>
          <a:xfrm>
            <a:off x="323636"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632" name="Google Shape;1632;p182"/>
          <p:cNvSpPr/>
          <p:nvPr>
            <p:ph idx="19" type="pic"/>
          </p:nvPr>
        </p:nvSpPr>
        <p:spPr>
          <a:xfrm>
            <a:off x="3263911"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633" name="Google Shape;1633;p182"/>
          <p:cNvSpPr/>
          <p:nvPr>
            <p:ph idx="20" type="pic"/>
          </p:nvPr>
        </p:nvSpPr>
        <p:spPr>
          <a:xfrm>
            <a:off x="3263911"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634" name="Google Shape;1634;p182"/>
          <p:cNvSpPr/>
          <p:nvPr>
            <p:ph idx="21" type="pic"/>
          </p:nvPr>
        </p:nvSpPr>
        <p:spPr>
          <a:xfrm>
            <a:off x="6164161"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635" name="Google Shape;1635;p182"/>
          <p:cNvSpPr/>
          <p:nvPr>
            <p:ph idx="22" type="pic"/>
          </p:nvPr>
        </p:nvSpPr>
        <p:spPr>
          <a:xfrm>
            <a:off x="6164161"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pic>
        <p:nvPicPr>
          <p:cNvPr id="1636" name="Google Shape;1636;p18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637" name="Google Shape;1637;p18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LightBlue">
  <p:cSld name="CUSTOM_6_1_1">
    <p:bg>
      <p:bgPr>
        <a:solidFill>
          <a:srgbClr val="EBF1FF"/>
        </a:solidFill>
      </p:bgPr>
    </p:bg>
    <p:spTree>
      <p:nvGrpSpPr>
        <p:cNvPr id="1638" name="Shape 1638"/>
        <p:cNvGrpSpPr/>
        <p:nvPr/>
      </p:nvGrpSpPr>
      <p:grpSpPr>
        <a:xfrm>
          <a:off x="0" y="0"/>
          <a:ext cx="0" cy="0"/>
          <a:chOff x="0" y="0"/>
          <a:chExt cx="0" cy="0"/>
        </a:xfrm>
      </p:grpSpPr>
      <p:pic>
        <p:nvPicPr>
          <p:cNvPr id="1639" name="Google Shape;1639;p183"/>
          <p:cNvPicPr preferRelativeResize="0"/>
          <p:nvPr/>
        </p:nvPicPr>
        <p:blipFill>
          <a:blip r:embed="rId2">
            <a:alphaModFix amt="50000"/>
          </a:blip>
          <a:stretch>
            <a:fillRect/>
          </a:stretch>
        </p:blipFill>
        <p:spPr>
          <a:xfrm>
            <a:off x="-9025" y="3978175"/>
            <a:ext cx="9162051" cy="1165325"/>
          </a:xfrm>
          <a:prstGeom prst="rect">
            <a:avLst/>
          </a:prstGeom>
          <a:noFill/>
          <a:ln>
            <a:noFill/>
          </a:ln>
        </p:spPr>
      </p:pic>
      <p:sp>
        <p:nvSpPr>
          <p:cNvPr id="1640" name="Google Shape;1640;p183"/>
          <p:cNvSpPr txBox="1"/>
          <p:nvPr>
            <p:ph type="title"/>
          </p:nvPr>
        </p:nvSpPr>
        <p:spPr>
          <a:xfrm>
            <a:off x="329150" y="1737350"/>
            <a:ext cx="7172700" cy="908400"/>
          </a:xfrm>
          <a:prstGeom prst="rect">
            <a:avLst/>
          </a:prstGeom>
          <a:noFill/>
          <a:ln>
            <a:noFill/>
          </a:ln>
        </p:spPr>
        <p:txBody>
          <a:bodyPr anchorCtr="0" anchor="ctr" bIns="34275" lIns="34275" spcFirstLastPara="1" rIns="34275" wrap="square" tIns="34275">
            <a:noAutofit/>
          </a:bodyPr>
          <a:lstStyle>
            <a:lvl1pPr lvl="0" rtl="0">
              <a:spcBef>
                <a:spcPts val="0"/>
              </a:spcBef>
              <a:spcAft>
                <a:spcPts val="0"/>
              </a:spcAft>
              <a:buClr>
                <a:schemeClr val="lt2"/>
              </a:buClr>
              <a:buSzPts val="3800"/>
              <a:buFont typeface="Inter"/>
              <a:buNone/>
              <a:defRPr b="1" sz="3800">
                <a:solidFill>
                  <a:schemeClr val="lt2"/>
                </a:solidFill>
                <a:latin typeface="Inter"/>
                <a:ea typeface="Inter"/>
                <a:cs typeface="Inter"/>
                <a:sym typeface="Inter"/>
              </a:defRPr>
            </a:lvl1pPr>
            <a:lvl2pPr lvl="1"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2pPr>
            <a:lvl3pPr lvl="2"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3pPr>
            <a:lvl4pPr lvl="3"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4pPr>
            <a:lvl5pPr lvl="4"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5pPr>
            <a:lvl6pPr lvl="5"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6pPr>
            <a:lvl7pPr lvl="6"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7pPr>
            <a:lvl8pPr lvl="7"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8pPr>
            <a:lvl9pPr lvl="8"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9pPr>
          </a:lstStyle>
          <a:p/>
        </p:txBody>
      </p:sp>
      <p:sp>
        <p:nvSpPr>
          <p:cNvPr id="1641" name="Google Shape;1641;p183"/>
          <p:cNvSpPr txBox="1"/>
          <p:nvPr>
            <p:ph idx="1" type="body"/>
          </p:nvPr>
        </p:nvSpPr>
        <p:spPr>
          <a:xfrm>
            <a:off x="329150" y="2645750"/>
            <a:ext cx="5357100" cy="12579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1pPr>
            <a:lvl2pPr indent="-342900" lvl="1" marL="9144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2pPr>
            <a:lvl3pPr indent="-342900" lvl="2" marL="13716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3pPr>
            <a:lvl4pPr indent="-342900" lvl="3" marL="18288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4pPr>
            <a:lvl5pPr indent="-342900" lvl="4" marL="22860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5pPr>
            <a:lvl6pPr indent="-342900" lvl="5" marL="27432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6pPr>
            <a:lvl7pPr indent="-342900" lvl="6" marL="32004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7pPr>
            <a:lvl8pPr indent="-342900" lvl="7" marL="36576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8pPr>
            <a:lvl9pPr indent="-342900" lvl="8" marL="41148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9pPr>
          </a:lstStyle>
          <a:p/>
        </p:txBody>
      </p:sp>
      <p:pic>
        <p:nvPicPr>
          <p:cNvPr id="1642" name="Google Shape;1642;p183"/>
          <p:cNvPicPr preferRelativeResize="0"/>
          <p:nvPr/>
        </p:nvPicPr>
        <p:blipFill>
          <a:blip r:embed="rId2">
            <a:alphaModFix amt="50000"/>
          </a:blip>
          <a:stretch>
            <a:fillRect/>
          </a:stretch>
        </p:blipFill>
        <p:spPr>
          <a:xfrm rot="10800000">
            <a:off x="-9025" y="-12"/>
            <a:ext cx="9162051" cy="11653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Blue">
  <p:cSld name="CUSTOM_5_1">
    <p:bg>
      <p:bgPr>
        <a:solidFill>
          <a:schemeClr val="accent2"/>
        </a:solidFill>
      </p:bgPr>
    </p:bg>
    <p:spTree>
      <p:nvGrpSpPr>
        <p:cNvPr id="78" name="Shape 78"/>
        <p:cNvGrpSpPr/>
        <p:nvPr/>
      </p:nvGrpSpPr>
      <p:grpSpPr>
        <a:xfrm>
          <a:off x="0" y="0"/>
          <a:ext cx="0" cy="0"/>
          <a:chOff x="0" y="0"/>
          <a:chExt cx="0" cy="0"/>
        </a:xfrm>
      </p:grpSpPr>
      <p:sp>
        <p:nvSpPr>
          <p:cNvPr id="79" name="Google Shape;79;p20"/>
          <p:cNvSpPr txBox="1"/>
          <p:nvPr>
            <p:ph type="title"/>
          </p:nvPr>
        </p:nvSpPr>
        <p:spPr>
          <a:xfrm>
            <a:off x="329153" y="722634"/>
            <a:ext cx="53640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1pPr>
            <a:lvl2pPr lvl="1"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80" name="Google Shape;80;p20"/>
          <p:cNvSpPr/>
          <p:nvPr>
            <p:ph idx="2" type="pic"/>
          </p:nvPr>
        </p:nvSpPr>
        <p:spPr>
          <a:xfrm>
            <a:off x="323636" y="2570878"/>
            <a:ext cx="685800" cy="685800"/>
          </a:xfrm>
          <a:prstGeom prst="ellipse">
            <a:avLst/>
          </a:prstGeom>
          <a:noFill/>
          <a:ln>
            <a:noFill/>
          </a:ln>
        </p:spPr>
      </p:sp>
      <p:sp>
        <p:nvSpPr>
          <p:cNvPr id="81" name="Google Shape;81;p20"/>
          <p:cNvSpPr/>
          <p:nvPr>
            <p:ph idx="3" type="pic"/>
          </p:nvPr>
        </p:nvSpPr>
        <p:spPr>
          <a:xfrm>
            <a:off x="2104970" y="2570878"/>
            <a:ext cx="685800" cy="685800"/>
          </a:xfrm>
          <a:prstGeom prst="ellipse">
            <a:avLst/>
          </a:prstGeom>
          <a:noFill/>
          <a:ln>
            <a:noFill/>
          </a:ln>
        </p:spPr>
      </p:sp>
      <p:sp>
        <p:nvSpPr>
          <p:cNvPr id="82" name="Google Shape;82;p20"/>
          <p:cNvSpPr/>
          <p:nvPr>
            <p:ph idx="4" type="pic"/>
          </p:nvPr>
        </p:nvSpPr>
        <p:spPr>
          <a:xfrm>
            <a:off x="3886303" y="2570878"/>
            <a:ext cx="685800" cy="685800"/>
          </a:xfrm>
          <a:prstGeom prst="ellipse">
            <a:avLst/>
          </a:prstGeom>
          <a:noFill/>
          <a:ln>
            <a:noFill/>
          </a:ln>
        </p:spPr>
      </p:sp>
      <p:sp>
        <p:nvSpPr>
          <p:cNvPr id="83" name="Google Shape;83;p20"/>
          <p:cNvSpPr/>
          <p:nvPr>
            <p:ph idx="5" type="pic"/>
          </p:nvPr>
        </p:nvSpPr>
        <p:spPr>
          <a:xfrm>
            <a:off x="5667636" y="2570878"/>
            <a:ext cx="685800" cy="685800"/>
          </a:xfrm>
          <a:prstGeom prst="ellipse">
            <a:avLst/>
          </a:prstGeom>
          <a:noFill/>
          <a:ln>
            <a:noFill/>
          </a:ln>
        </p:spPr>
      </p:sp>
      <p:pic>
        <p:nvPicPr>
          <p:cNvPr id="84" name="Google Shape;84;p20"/>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85" name="Google Shape;85;p20"/>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300"/>
              <a:buFont typeface="JetBrains Mono"/>
              <a:buNone/>
              <a:defRPr sz="1300">
                <a:solidFill>
                  <a:schemeClr val="dk2"/>
                </a:solidFill>
                <a:latin typeface="JetBrains Mono"/>
                <a:ea typeface="JetBrains Mono"/>
                <a:cs typeface="JetBrains Mono"/>
                <a:sym typeface="JetBrains Mono"/>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
        <p:nvSpPr>
          <p:cNvPr id="86" name="Google Shape;86;p20"/>
          <p:cNvSpPr txBox="1"/>
          <p:nvPr>
            <p:ph idx="6" type="subTitle"/>
          </p:nvPr>
        </p:nvSpPr>
        <p:spPr>
          <a:xfrm>
            <a:off x="323641"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87" name="Google Shape;87;p20"/>
          <p:cNvSpPr txBox="1"/>
          <p:nvPr>
            <p:ph idx="7" type="subTitle"/>
          </p:nvPr>
        </p:nvSpPr>
        <p:spPr>
          <a:xfrm>
            <a:off x="323636"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88" name="Google Shape;88;p20"/>
          <p:cNvSpPr txBox="1"/>
          <p:nvPr>
            <p:ph idx="8" type="subTitle"/>
          </p:nvPr>
        </p:nvSpPr>
        <p:spPr>
          <a:xfrm>
            <a:off x="2104968"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89" name="Google Shape;89;p20"/>
          <p:cNvSpPr txBox="1"/>
          <p:nvPr>
            <p:ph idx="9" type="subTitle"/>
          </p:nvPr>
        </p:nvSpPr>
        <p:spPr>
          <a:xfrm>
            <a:off x="2104963"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90" name="Google Shape;90;p20"/>
          <p:cNvSpPr txBox="1"/>
          <p:nvPr>
            <p:ph idx="13" type="subTitle"/>
          </p:nvPr>
        </p:nvSpPr>
        <p:spPr>
          <a:xfrm>
            <a:off x="3886295"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91" name="Google Shape;91;p20"/>
          <p:cNvSpPr txBox="1"/>
          <p:nvPr>
            <p:ph idx="14" type="subTitle"/>
          </p:nvPr>
        </p:nvSpPr>
        <p:spPr>
          <a:xfrm>
            <a:off x="3886290"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92" name="Google Shape;92;p20"/>
          <p:cNvSpPr txBox="1"/>
          <p:nvPr>
            <p:ph idx="15" type="subTitle"/>
          </p:nvPr>
        </p:nvSpPr>
        <p:spPr>
          <a:xfrm>
            <a:off x="5667622"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93" name="Google Shape;93;p20"/>
          <p:cNvSpPr txBox="1"/>
          <p:nvPr>
            <p:ph idx="16" type="subTitle"/>
          </p:nvPr>
        </p:nvSpPr>
        <p:spPr>
          <a:xfrm>
            <a:off x="5667618"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Split">
  <p:cSld name="TITLE_8_2">
    <p:spTree>
      <p:nvGrpSpPr>
        <p:cNvPr id="1643" name="Shape 1643"/>
        <p:cNvGrpSpPr/>
        <p:nvPr/>
      </p:nvGrpSpPr>
      <p:grpSpPr>
        <a:xfrm>
          <a:off x="0" y="0"/>
          <a:ext cx="0" cy="0"/>
          <a:chOff x="0" y="0"/>
          <a:chExt cx="0" cy="0"/>
        </a:xfrm>
      </p:grpSpPr>
      <p:sp>
        <p:nvSpPr>
          <p:cNvPr id="1644" name="Google Shape;1644;p184"/>
          <p:cNvSpPr/>
          <p:nvPr/>
        </p:nvSpPr>
        <p:spPr>
          <a:xfrm>
            <a:off x="4572000" y="0"/>
            <a:ext cx="45717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645" name="Google Shape;1645;p184"/>
          <p:cNvSpPr txBox="1"/>
          <p:nvPr>
            <p:ph type="title"/>
          </p:nvPr>
        </p:nvSpPr>
        <p:spPr>
          <a:xfrm>
            <a:off x="329150" y="342900"/>
            <a:ext cx="24186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646" name="Google Shape;1646;p184"/>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647" name="Google Shape;1647;p184"/>
          <p:cNvSpPr txBox="1"/>
          <p:nvPr>
            <p:ph idx="2" type="body"/>
          </p:nvPr>
        </p:nvSpPr>
        <p:spPr>
          <a:xfrm>
            <a:off x="5144478"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pic>
        <p:nvPicPr>
          <p:cNvPr id="1648" name="Google Shape;1648;p18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649" name="Google Shape;1649;p18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1">
  <p:cSld name="TITLE_8_2_7">
    <p:spTree>
      <p:nvGrpSpPr>
        <p:cNvPr id="1650" name="Shape 1650"/>
        <p:cNvGrpSpPr/>
        <p:nvPr/>
      </p:nvGrpSpPr>
      <p:grpSpPr>
        <a:xfrm>
          <a:off x="0" y="0"/>
          <a:ext cx="0" cy="0"/>
          <a:chOff x="0" y="0"/>
          <a:chExt cx="0" cy="0"/>
        </a:xfrm>
      </p:grpSpPr>
      <p:sp>
        <p:nvSpPr>
          <p:cNvPr id="1651" name="Google Shape;1651;p185"/>
          <p:cNvSpPr txBox="1"/>
          <p:nvPr>
            <p:ph type="title"/>
          </p:nvPr>
        </p:nvSpPr>
        <p:spPr>
          <a:xfrm>
            <a:off x="4001175" y="934075"/>
            <a:ext cx="3785100" cy="10050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1pPr>
            <a:lvl2pPr lvl="1"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2pPr>
            <a:lvl3pPr lvl="2"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3pPr>
            <a:lvl4pPr lvl="3"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4pPr>
            <a:lvl5pPr lvl="4"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5pPr>
            <a:lvl6pPr lvl="5"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6pPr>
            <a:lvl7pPr lvl="6"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7pPr>
            <a:lvl8pPr lvl="7"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8pPr>
            <a:lvl9pPr lvl="8"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9pPr>
          </a:lstStyle>
          <a:p/>
        </p:txBody>
      </p:sp>
      <p:sp>
        <p:nvSpPr>
          <p:cNvPr id="1652" name="Google Shape;1652;p185"/>
          <p:cNvSpPr txBox="1"/>
          <p:nvPr>
            <p:ph idx="1" type="body"/>
          </p:nvPr>
        </p:nvSpPr>
        <p:spPr>
          <a:xfrm>
            <a:off x="4001171" y="3686175"/>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1pPr>
            <a:lvl2pPr indent="-336550" lvl="1" marL="9144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2pPr>
            <a:lvl3pPr indent="-336550" lvl="2" marL="13716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3pPr>
            <a:lvl4pPr indent="-336550" lvl="3" marL="18288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4pPr>
            <a:lvl5pPr indent="-336550" lvl="4" marL="22860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5pPr>
            <a:lvl6pPr indent="-336550" lvl="5" marL="27432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6pPr>
            <a:lvl7pPr indent="-336550" lvl="6" marL="32004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7pPr>
            <a:lvl8pPr indent="-336550" lvl="7" marL="36576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8pPr>
            <a:lvl9pPr indent="-336550" lvl="8" marL="41148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9pPr>
          </a:lstStyle>
          <a:p/>
        </p:txBody>
      </p:sp>
      <p:sp>
        <p:nvSpPr>
          <p:cNvPr id="1653" name="Google Shape;1653;p185"/>
          <p:cNvSpPr/>
          <p:nvPr>
            <p:ph idx="2" type="pic"/>
          </p:nvPr>
        </p:nvSpPr>
        <p:spPr>
          <a:xfrm>
            <a:off x="94" y="0"/>
            <a:ext cx="3507900" cy="5143500"/>
          </a:xfrm>
          <a:prstGeom prst="rect">
            <a:avLst/>
          </a:prstGeom>
          <a:noFill/>
          <a:ln>
            <a:noFill/>
          </a:ln>
        </p:spPr>
      </p:sp>
      <p:sp>
        <p:nvSpPr>
          <p:cNvPr id="1654" name="Google Shape;1654;p185"/>
          <p:cNvSpPr txBox="1"/>
          <p:nvPr>
            <p:ph idx="3" type="subTitle"/>
          </p:nvPr>
        </p:nvSpPr>
        <p:spPr>
          <a:xfrm>
            <a:off x="4001175" y="538450"/>
            <a:ext cx="3568200" cy="161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9pPr>
          </a:lstStyle>
          <a:p/>
        </p:txBody>
      </p:sp>
      <p:sp>
        <p:nvSpPr>
          <p:cNvPr id="1655" name="Google Shape;1655;p185"/>
          <p:cNvSpPr txBox="1"/>
          <p:nvPr>
            <p:ph idx="4" type="body"/>
          </p:nvPr>
        </p:nvSpPr>
        <p:spPr>
          <a:xfrm>
            <a:off x="4001171" y="4136231"/>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1pPr>
            <a:lvl2pPr indent="-292100" lvl="1" marL="9144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2pPr>
            <a:lvl3pPr indent="-292100" lvl="2" marL="13716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3pPr>
            <a:lvl4pPr indent="-292100" lvl="3" marL="18288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4pPr>
            <a:lvl5pPr indent="-292100" lvl="4" marL="22860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5pPr>
            <a:lvl6pPr indent="-292100" lvl="5" marL="27432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6pPr>
            <a:lvl7pPr indent="-292100" lvl="6" marL="32004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7pPr>
            <a:lvl8pPr indent="-292100" lvl="7" marL="36576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8pPr>
            <a:lvl9pPr indent="-292100" lvl="8" marL="41148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9pPr>
          </a:lstStyle>
          <a:p/>
        </p:txBody>
      </p:sp>
      <p:sp>
        <p:nvSpPr>
          <p:cNvPr id="1656" name="Google Shape;1656;p185"/>
          <p:cNvSpPr txBox="1"/>
          <p:nvPr>
            <p:ph idx="5"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657" name="Google Shape;1657;p18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658" name="Google Shape;1658;p18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2">
  <p:cSld name="CUSTOM_11">
    <p:bg>
      <p:bgPr>
        <a:solidFill>
          <a:schemeClr val="accent1"/>
        </a:solidFill>
      </p:bgPr>
    </p:bg>
    <p:spTree>
      <p:nvGrpSpPr>
        <p:cNvPr id="1659" name="Shape 1659"/>
        <p:cNvGrpSpPr/>
        <p:nvPr/>
      </p:nvGrpSpPr>
      <p:grpSpPr>
        <a:xfrm>
          <a:off x="0" y="0"/>
          <a:ext cx="0" cy="0"/>
          <a:chOff x="0" y="0"/>
          <a:chExt cx="0" cy="0"/>
        </a:xfrm>
      </p:grpSpPr>
      <p:sp>
        <p:nvSpPr>
          <p:cNvPr id="1660" name="Google Shape;1660;p186"/>
          <p:cNvSpPr/>
          <p:nvPr>
            <p:ph idx="2" type="pic"/>
          </p:nvPr>
        </p:nvSpPr>
        <p:spPr>
          <a:xfrm>
            <a:off x="666325" y="516600"/>
            <a:ext cx="2684400" cy="2552700"/>
          </a:xfrm>
          <a:prstGeom prst="roundRect">
            <a:avLst>
              <a:gd fmla="val 3520" name="adj"/>
            </a:avLst>
          </a:prstGeom>
          <a:noFill/>
          <a:ln>
            <a:noFill/>
          </a:ln>
        </p:spPr>
      </p:sp>
      <p:sp>
        <p:nvSpPr>
          <p:cNvPr id="1661" name="Google Shape;1661;p186"/>
          <p:cNvSpPr txBox="1"/>
          <p:nvPr>
            <p:ph type="title"/>
          </p:nvPr>
        </p:nvSpPr>
        <p:spPr>
          <a:xfrm>
            <a:off x="4001171" y="934075"/>
            <a:ext cx="3785100" cy="10050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1pPr>
            <a:lvl2pPr lvl="1"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2pPr>
            <a:lvl3pPr lvl="2"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3pPr>
            <a:lvl4pPr lvl="3"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4pPr>
            <a:lvl5pPr lvl="4"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5pPr>
            <a:lvl6pPr lvl="5"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6pPr>
            <a:lvl7pPr lvl="6"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7pPr>
            <a:lvl8pPr lvl="7"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8pPr>
            <a:lvl9pPr lvl="8"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9pPr>
          </a:lstStyle>
          <a:p/>
        </p:txBody>
      </p:sp>
      <p:sp>
        <p:nvSpPr>
          <p:cNvPr id="1662" name="Google Shape;1662;p186"/>
          <p:cNvSpPr txBox="1"/>
          <p:nvPr>
            <p:ph idx="1" type="subTitle"/>
          </p:nvPr>
        </p:nvSpPr>
        <p:spPr>
          <a:xfrm>
            <a:off x="4001175" y="538450"/>
            <a:ext cx="3313500" cy="161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9pPr>
          </a:lstStyle>
          <a:p/>
        </p:txBody>
      </p:sp>
      <p:sp>
        <p:nvSpPr>
          <p:cNvPr id="1663" name="Google Shape;1663;p186"/>
          <p:cNvSpPr txBox="1"/>
          <p:nvPr>
            <p:ph idx="3"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1664" name="Google Shape;1664;p186"/>
          <p:cNvSpPr txBox="1"/>
          <p:nvPr>
            <p:ph idx="4" type="body"/>
          </p:nvPr>
        </p:nvSpPr>
        <p:spPr>
          <a:xfrm>
            <a:off x="658371" y="34316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1pPr>
            <a:lvl2pPr indent="-336550" lvl="1" marL="914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2pPr>
            <a:lvl3pPr indent="-336550" lvl="2" marL="1371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3pPr>
            <a:lvl4pPr indent="-336550" lvl="3" marL="1828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4pPr>
            <a:lvl5pPr indent="-336550" lvl="4" marL="22860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5pPr>
            <a:lvl6pPr indent="-336550" lvl="5" marL="2743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6pPr>
            <a:lvl7pPr indent="-336550" lvl="6" marL="3200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7pPr>
            <a:lvl8pPr indent="-336550" lvl="7" marL="3657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8pPr>
            <a:lvl9pPr indent="-336550" lvl="8" marL="4114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9pPr>
          </a:lstStyle>
          <a:p/>
        </p:txBody>
      </p:sp>
      <p:sp>
        <p:nvSpPr>
          <p:cNvPr id="1665" name="Google Shape;1665;p186"/>
          <p:cNvSpPr txBox="1"/>
          <p:nvPr>
            <p:ph idx="5" type="body"/>
          </p:nvPr>
        </p:nvSpPr>
        <p:spPr>
          <a:xfrm>
            <a:off x="658371" y="3806806"/>
            <a:ext cx="1631400" cy="5571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pic>
        <p:nvPicPr>
          <p:cNvPr id="1666" name="Google Shape;1666;p186"/>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667" name="Google Shape;1667;p18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4 + Photos">
  <p:cSld name="TITLE_8_2_7_1">
    <p:spTree>
      <p:nvGrpSpPr>
        <p:cNvPr id="1668" name="Shape 1668"/>
        <p:cNvGrpSpPr/>
        <p:nvPr/>
      </p:nvGrpSpPr>
      <p:grpSpPr>
        <a:xfrm>
          <a:off x="0" y="0"/>
          <a:ext cx="0" cy="0"/>
          <a:chOff x="0" y="0"/>
          <a:chExt cx="0" cy="0"/>
        </a:xfrm>
      </p:grpSpPr>
      <p:sp>
        <p:nvSpPr>
          <p:cNvPr id="1669" name="Google Shape;1669;p187"/>
          <p:cNvSpPr txBox="1"/>
          <p:nvPr>
            <p:ph type="title"/>
          </p:nvPr>
        </p:nvSpPr>
        <p:spPr>
          <a:xfrm>
            <a:off x="329153" y="342900"/>
            <a:ext cx="5742900" cy="5571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670" name="Google Shape;1670;p187"/>
          <p:cNvSpPr txBox="1"/>
          <p:nvPr>
            <p:ph idx="1" type="body"/>
          </p:nvPr>
        </p:nvSpPr>
        <p:spPr>
          <a:xfrm>
            <a:off x="3291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671" name="Google Shape;1671;p187"/>
          <p:cNvSpPr txBox="1"/>
          <p:nvPr>
            <p:ph idx="2" type="body"/>
          </p:nvPr>
        </p:nvSpPr>
        <p:spPr>
          <a:xfrm>
            <a:off x="3291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1672" name="Google Shape;1672;p187"/>
          <p:cNvSpPr/>
          <p:nvPr>
            <p:ph idx="3" type="pic"/>
          </p:nvPr>
        </p:nvSpPr>
        <p:spPr>
          <a:xfrm>
            <a:off x="32910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1673" name="Google Shape;1673;p187"/>
          <p:cNvSpPr/>
          <p:nvPr>
            <p:ph idx="4" type="pic"/>
          </p:nvPr>
        </p:nvSpPr>
        <p:spPr>
          <a:xfrm>
            <a:off x="261385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1674" name="Google Shape;1674;p187"/>
          <p:cNvSpPr/>
          <p:nvPr>
            <p:ph idx="5" type="pic"/>
          </p:nvPr>
        </p:nvSpPr>
        <p:spPr>
          <a:xfrm>
            <a:off x="489860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1675" name="Google Shape;1675;p187"/>
          <p:cNvSpPr/>
          <p:nvPr>
            <p:ph idx="6" type="pic"/>
          </p:nvPr>
        </p:nvSpPr>
        <p:spPr>
          <a:xfrm>
            <a:off x="718335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1676" name="Google Shape;1676;p187"/>
          <p:cNvSpPr txBox="1"/>
          <p:nvPr>
            <p:ph idx="7" type="body"/>
          </p:nvPr>
        </p:nvSpPr>
        <p:spPr>
          <a:xfrm>
            <a:off x="26138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677" name="Google Shape;1677;p187"/>
          <p:cNvSpPr txBox="1"/>
          <p:nvPr>
            <p:ph idx="8" type="body"/>
          </p:nvPr>
        </p:nvSpPr>
        <p:spPr>
          <a:xfrm>
            <a:off x="26138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1678" name="Google Shape;1678;p187"/>
          <p:cNvSpPr txBox="1"/>
          <p:nvPr>
            <p:ph idx="9" type="body"/>
          </p:nvPr>
        </p:nvSpPr>
        <p:spPr>
          <a:xfrm>
            <a:off x="48985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679" name="Google Shape;1679;p187"/>
          <p:cNvSpPr txBox="1"/>
          <p:nvPr>
            <p:ph idx="13" type="body"/>
          </p:nvPr>
        </p:nvSpPr>
        <p:spPr>
          <a:xfrm>
            <a:off x="48985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1680" name="Google Shape;1680;p187"/>
          <p:cNvSpPr txBox="1"/>
          <p:nvPr>
            <p:ph idx="14" type="body"/>
          </p:nvPr>
        </p:nvSpPr>
        <p:spPr>
          <a:xfrm>
            <a:off x="71832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681" name="Google Shape;1681;p187"/>
          <p:cNvSpPr txBox="1"/>
          <p:nvPr>
            <p:ph idx="15" type="body"/>
          </p:nvPr>
        </p:nvSpPr>
        <p:spPr>
          <a:xfrm>
            <a:off x="71832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pic>
        <p:nvPicPr>
          <p:cNvPr id="1682" name="Google Shape;1682;p18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683" name="Google Shape;1683;p18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
  <p:cSld name="TITLE_8_2_6">
    <p:spTree>
      <p:nvGrpSpPr>
        <p:cNvPr id="1684" name="Shape 1684"/>
        <p:cNvGrpSpPr/>
        <p:nvPr/>
      </p:nvGrpSpPr>
      <p:grpSpPr>
        <a:xfrm>
          <a:off x="0" y="0"/>
          <a:ext cx="0" cy="0"/>
          <a:chOff x="0" y="0"/>
          <a:chExt cx="0" cy="0"/>
        </a:xfrm>
      </p:grpSpPr>
      <p:sp>
        <p:nvSpPr>
          <p:cNvPr id="1685" name="Google Shape;1685;p188"/>
          <p:cNvSpPr/>
          <p:nvPr/>
        </p:nvSpPr>
        <p:spPr>
          <a:xfrm>
            <a:off x="25" y="0"/>
            <a:ext cx="9144000" cy="46194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686" name="Google Shape;1686;p188"/>
          <p:cNvSpPr txBox="1"/>
          <p:nvPr>
            <p:ph type="title"/>
          </p:nvPr>
        </p:nvSpPr>
        <p:spPr>
          <a:xfrm>
            <a:off x="1950572" y="296559"/>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SzPts val="2700"/>
              <a:buFont typeface="Inter"/>
              <a:buNone/>
              <a:defRPr b="1" sz="2700">
                <a:latin typeface="Inter"/>
                <a:ea typeface="Inter"/>
                <a:cs typeface="Inter"/>
                <a:sym typeface="Inter"/>
              </a:defRPr>
            </a:lvl2pPr>
            <a:lvl3pPr lvl="2" rtl="0" algn="ctr">
              <a:spcBef>
                <a:spcPts val="0"/>
              </a:spcBef>
              <a:spcAft>
                <a:spcPts val="0"/>
              </a:spcAft>
              <a:buSzPts val="2700"/>
              <a:buFont typeface="Inter"/>
              <a:buNone/>
              <a:defRPr b="1" sz="2700">
                <a:latin typeface="Inter"/>
                <a:ea typeface="Inter"/>
                <a:cs typeface="Inter"/>
                <a:sym typeface="Inter"/>
              </a:defRPr>
            </a:lvl3pPr>
            <a:lvl4pPr lvl="3" rtl="0" algn="ctr">
              <a:spcBef>
                <a:spcPts val="0"/>
              </a:spcBef>
              <a:spcAft>
                <a:spcPts val="0"/>
              </a:spcAft>
              <a:buSzPts val="2700"/>
              <a:buFont typeface="Inter"/>
              <a:buNone/>
              <a:defRPr b="1" sz="2700">
                <a:latin typeface="Inter"/>
                <a:ea typeface="Inter"/>
                <a:cs typeface="Inter"/>
                <a:sym typeface="Inter"/>
              </a:defRPr>
            </a:lvl4pPr>
            <a:lvl5pPr lvl="4" rtl="0" algn="ctr">
              <a:spcBef>
                <a:spcPts val="0"/>
              </a:spcBef>
              <a:spcAft>
                <a:spcPts val="0"/>
              </a:spcAft>
              <a:buSzPts val="2700"/>
              <a:buFont typeface="Inter"/>
              <a:buNone/>
              <a:defRPr b="1" sz="2700">
                <a:latin typeface="Inter"/>
                <a:ea typeface="Inter"/>
                <a:cs typeface="Inter"/>
                <a:sym typeface="Inter"/>
              </a:defRPr>
            </a:lvl5pPr>
            <a:lvl6pPr lvl="5" rtl="0" algn="ctr">
              <a:spcBef>
                <a:spcPts val="0"/>
              </a:spcBef>
              <a:spcAft>
                <a:spcPts val="0"/>
              </a:spcAft>
              <a:buSzPts val="2700"/>
              <a:buFont typeface="Inter"/>
              <a:buNone/>
              <a:defRPr b="1" sz="2700">
                <a:latin typeface="Inter"/>
                <a:ea typeface="Inter"/>
                <a:cs typeface="Inter"/>
                <a:sym typeface="Inter"/>
              </a:defRPr>
            </a:lvl6pPr>
            <a:lvl7pPr lvl="6" rtl="0" algn="ctr">
              <a:spcBef>
                <a:spcPts val="0"/>
              </a:spcBef>
              <a:spcAft>
                <a:spcPts val="0"/>
              </a:spcAft>
              <a:buSzPts val="2700"/>
              <a:buFont typeface="Inter"/>
              <a:buNone/>
              <a:defRPr b="1" sz="2700">
                <a:latin typeface="Inter"/>
                <a:ea typeface="Inter"/>
                <a:cs typeface="Inter"/>
                <a:sym typeface="Inter"/>
              </a:defRPr>
            </a:lvl7pPr>
            <a:lvl8pPr lvl="7" rtl="0" algn="ctr">
              <a:spcBef>
                <a:spcPts val="0"/>
              </a:spcBef>
              <a:spcAft>
                <a:spcPts val="0"/>
              </a:spcAft>
              <a:buSzPts val="2700"/>
              <a:buFont typeface="Inter"/>
              <a:buNone/>
              <a:defRPr b="1" sz="2700">
                <a:latin typeface="Inter"/>
                <a:ea typeface="Inter"/>
                <a:cs typeface="Inter"/>
                <a:sym typeface="Inter"/>
              </a:defRPr>
            </a:lvl8pPr>
            <a:lvl9pPr lvl="8" rtl="0" algn="ctr">
              <a:spcBef>
                <a:spcPts val="0"/>
              </a:spcBef>
              <a:spcAft>
                <a:spcPts val="0"/>
              </a:spcAft>
              <a:buSzPts val="2700"/>
              <a:buFont typeface="Inter"/>
              <a:buNone/>
              <a:defRPr b="1" sz="2700">
                <a:latin typeface="Inter"/>
                <a:ea typeface="Inter"/>
                <a:cs typeface="Inter"/>
                <a:sym typeface="Inter"/>
              </a:defRPr>
            </a:lvl9pPr>
          </a:lstStyle>
          <a:p/>
        </p:txBody>
      </p:sp>
      <p:pic>
        <p:nvPicPr>
          <p:cNvPr id="1687" name="Google Shape;1687;p18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688" name="Google Shape;1688;p18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2">
  <p:cSld name="TITLE_8_2_6_2">
    <p:spTree>
      <p:nvGrpSpPr>
        <p:cNvPr id="1689" name="Shape 1689"/>
        <p:cNvGrpSpPr/>
        <p:nvPr/>
      </p:nvGrpSpPr>
      <p:grpSpPr>
        <a:xfrm>
          <a:off x="0" y="0"/>
          <a:ext cx="0" cy="0"/>
          <a:chOff x="0" y="0"/>
          <a:chExt cx="0" cy="0"/>
        </a:xfrm>
      </p:grpSpPr>
      <p:sp>
        <p:nvSpPr>
          <p:cNvPr id="1690" name="Google Shape;1690;p189"/>
          <p:cNvSpPr txBox="1"/>
          <p:nvPr>
            <p:ph type="title"/>
          </p:nvPr>
        </p:nvSpPr>
        <p:spPr>
          <a:xfrm>
            <a:off x="329150" y="342900"/>
            <a:ext cx="3428700" cy="2829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9pPr>
          </a:lstStyle>
          <a:p/>
        </p:txBody>
      </p:sp>
      <p:sp>
        <p:nvSpPr>
          <p:cNvPr id="1691" name="Google Shape;1691;p189"/>
          <p:cNvSpPr txBox="1"/>
          <p:nvPr>
            <p:ph idx="1" type="body"/>
          </p:nvPr>
        </p:nvSpPr>
        <p:spPr>
          <a:xfrm>
            <a:off x="32915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692" name="Google Shape;1692;p189"/>
          <p:cNvSpPr txBox="1"/>
          <p:nvPr>
            <p:ph idx="2" type="body"/>
          </p:nvPr>
        </p:nvSpPr>
        <p:spPr>
          <a:xfrm>
            <a:off x="457200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1693" name="Google Shape;1693;p18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694" name="Google Shape;1694;p18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DesktopScreen">
  <p:cSld name="TITLE_8_2_4">
    <p:spTree>
      <p:nvGrpSpPr>
        <p:cNvPr id="1695" name="Shape 1695"/>
        <p:cNvGrpSpPr/>
        <p:nvPr/>
      </p:nvGrpSpPr>
      <p:grpSpPr>
        <a:xfrm>
          <a:off x="0" y="0"/>
          <a:ext cx="0" cy="0"/>
          <a:chOff x="0" y="0"/>
          <a:chExt cx="0" cy="0"/>
        </a:xfrm>
      </p:grpSpPr>
      <p:pic>
        <p:nvPicPr>
          <p:cNvPr id="1696" name="Google Shape;1696;p190"/>
          <p:cNvPicPr preferRelativeResize="0"/>
          <p:nvPr/>
        </p:nvPicPr>
        <p:blipFill>
          <a:blip r:embed="rId2">
            <a:alphaModFix/>
          </a:blip>
          <a:stretch>
            <a:fillRect/>
          </a:stretch>
        </p:blipFill>
        <p:spPr>
          <a:xfrm>
            <a:off x="3944094" y="510807"/>
            <a:ext cx="5454807" cy="3949933"/>
          </a:xfrm>
          <a:prstGeom prst="rect">
            <a:avLst/>
          </a:prstGeom>
          <a:noFill/>
          <a:ln>
            <a:noFill/>
          </a:ln>
        </p:spPr>
      </p:pic>
      <p:sp>
        <p:nvSpPr>
          <p:cNvPr id="1697" name="Google Shape;1697;p190"/>
          <p:cNvSpPr txBox="1"/>
          <p:nvPr>
            <p:ph type="title"/>
          </p:nvPr>
        </p:nvSpPr>
        <p:spPr>
          <a:xfrm>
            <a:off x="329153" y="374250"/>
            <a:ext cx="2612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698" name="Google Shape;1698;p190"/>
          <p:cNvSpPr txBox="1"/>
          <p:nvPr>
            <p:ph idx="1" type="body"/>
          </p:nvPr>
        </p:nvSpPr>
        <p:spPr>
          <a:xfrm>
            <a:off x="329153" y="1777434"/>
            <a:ext cx="2612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699" name="Google Shape;1699;p190"/>
          <p:cNvSpPr/>
          <p:nvPr>
            <p:ph idx="2" type="pic"/>
          </p:nvPr>
        </p:nvSpPr>
        <p:spPr>
          <a:xfrm>
            <a:off x="4030605" y="729563"/>
            <a:ext cx="5287800" cy="3656700"/>
          </a:xfrm>
          <a:prstGeom prst="roundRect">
            <a:avLst>
              <a:gd fmla="val 858" name="adj"/>
            </a:avLst>
          </a:prstGeom>
          <a:noFill/>
          <a:ln>
            <a:noFill/>
          </a:ln>
        </p:spPr>
      </p:sp>
      <p:pic>
        <p:nvPicPr>
          <p:cNvPr id="1700" name="Google Shape;1700;p190"/>
          <p:cNvPicPr preferRelativeResize="0"/>
          <p:nvPr/>
        </p:nvPicPr>
        <p:blipFill>
          <a:blip r:embed="rId3">
            <a:alphaModFix/>
          </a:blip>
          <a:stretch>
            <a:fillRect/>
          </a:stretch>
        </p:blipFill>
        <p:spPr>
          <a:xfrm>
            <a:off x="315350" y="4786297"/>
            <a:ext cx="141522" cy="197375"/>
          </a:xfrm>
          <a:prstGeom prst="rect">
            <a:avLst/>
          </a:prstGeom>
          <a:noFill/>
          <a:ln>
            <a:noFill/>
          </a:ln>
        </p:spPr>
      </p:pic>
      <p:sp>
        <p:nvSpPr>
          <p:cNvPr id="1701" name="Google Shape;1701;p19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ding Screen Slide">
  <p:cSld name="TITLE_8_2_4_1">
    <p:spTree>
      <p:nvGrpSpPr>
        <p:cNvPr id="1702" name="Shape 1702"/>
        <p:cNvGrpSpPr/>
        <p:nvPr/>
      </p:nvGrpSpPr>
      <p:grpSpPr>
        <a:xfrm>
          <a:off x="0" y="0"/>
          <a:ext cx="0" cy="0"/>
          <a:chOff x="0" y="0"/>
          <a:chExt cx="0" cy="0"/>
        </a:xfrm>
      </p:grpSpPr>
      <p:sp>
        <p:nvSpPr>
          <p:cNvPr id="1703" name="Google Shape;1703;p191"/>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704" name="Google Shape;1704;p191"/>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705" name="Google Shape;1705;p191"/>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pic>
        <p:nvPicPr>
          <p:cNvPr id="1706" name="Google Shape;1706;p191"/>
          <p:cNvPicPr preferRelativeResize="0"/>
          <p:nvPr/>
        </p:nvPicPr>
        <p:blipFill rotWithShape="1">
          <a:blip r:embed="rId2">
            <a:alphaModFix/>
          </a:blip>
          <a:srcRect b="0" l="0" r="18267" t="0"/>
          <a:stretch/>
        </p:blipFill>
        <p:spPr>
          <a:xfrm>
            <a:off x="5117698" y="572653"/>
            <a:ext cx="4026330" cy="3567647"/>
          </a:xfrm>
          <a:prstGeom prst="rect">
            <a:avLst/>
          </a:prstGeom>
          <a:noFill/>
          <a:ln>
            <a:noFill/>
          </a:ln>
        </p:spPr>
      </p:pic>
      <p:sp>
        <p:nvSpPr>
          <p:cNvPr id="1707" name="Google Shape;1707;p191"/>
          <p:cNvSpPr txBox="1"/>
          <p:nvPr>
            <p:ph idx="2" type="body"/>
          </p:nvPr>
        </p:nvSpPr>
        <p:spPr>
          <a:xfrm>
            <a:off x="5416582" y="1000125"/>
            <a:ext cx="3428700" cy="24390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1pPr>
            <a:lvl2pPr indent="-298450" lvl="1" marL="9144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2pPr>
            <a:lvl3pPr indent="-298450" lvl="2" marL="13716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3pPr>
            <a:lvl4pPr indent="-298450" lvl="3" marL="18288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4pPr>
            <a:lvl5pPr indent="-298450" lvl="4" marL="22860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5pPr>
            <a:lvl6pPr indent="-298450" lvl="5" marL="27432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6pPr>
            <a:lvl7pPr indent="-298450" lvl="6" marL="32004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7pPr>
            <a:lvl8pPr indent="-298450" lvl="7" marL="36576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8pPr>
            <a:lvl9pPr indent="-298450" lvl="8" marL="41148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9pPr>
          </a:lstStyle>
          <a:p/>
        </p:txBody>
      </p:sp>
      <p:pic>
        <p:nvPicPr>
          <p:cNvPr id="1708" name="Google Shape;1708;p191"/>
          <p:cNvPicPr preferRelativeResize="0"/>
          <p:nvPr/>
        </p:nvPicPr>
        <p:blipFill>
          <a:blip r:embed="rId3">
            <a:alphaModFix/>
          </a:blip>
          <a:stretch>
            <a:fillRect/>
          </a:stretch>
        </p:blipFill>
        <p:spPr>
          <a:xfrm>
            <a:off x="315350" y="4786297"/>
            <a:ext cx="141522" cy="197375"/>
          </a:xfrm>
          <a:prstGeom prst="rect">
            <a:avLst/>
          </a:prstGeom>
          <a:noFill/>
          <a:ln>
            <a:noFill/>
          </a:ln>
        </p:spPr>
      </p:pic>
      <p:sp>
        <p:nvSpPr>
          <p:cNvPr id="1709" name="Google Shape;1709;p19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Split">
  <p:cSld name="TITLE_8_2_3">
    <p:spTree>
      <p:nvGrpSpPr>
        <p:cNvPr id="1710" name="Shape 1710"/>
        <p:cNvGrpSpPr/>
        <p:nvPr/>
      </p:nvGrpSpPr>
      <p:grpSpPr>
        <a:xfrm>
          <a:off x="0" y="0"/>
          <a:ext cx="0" cy="0"/>
          <a:chOff x="0" y="0"/>
          <a:chExt cx="0" cy="0"/>
        </a:xfrm>
      </p:grpSpPr>
      <p:sp>
        <p:nvSpPr>
          <p:cNvPr id="1711" name="Google Shape;1711;p192"/>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712" name="Google Shape;1712;p192"/>
          <p:cNvSpPr txBox="1"/>
          <p:nvPr>
            <p:ph type="title"/>
          </p:nvPr>
        </p:nvSpPr>
        <p:spPr>
          <a:xfrm>
            <a:off x="5146278" y="572653"/>
            <a:ext cx="33846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9pPr>
          </a:lstStyle>
          <a:p/>
        </p:txBody>
      </p:sp>
      <p:sp>
        <p:nvSpPr>
          <p:cNvPr id="1713" name="Google Shape;1713;p192"/>
          <p:cNvSpPr txBox="1"/>
          <p:nvPr>
            <p:ph idx="1" type="subTitle"/>
          </p:nvPr>
        </p:nvSpPr>
        <p:spPr>
          <a:xfrm>
            <a:off x="5159402" y="2970900"/>
            <a:ext cx="33846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714" name="Google Shape;1714;p192"/>
          <p:cNvSpPr txBox="1"/>
          <p:nvPr>
            <p:ph idx="2" type="title"/>
          </p:nvPr>
        </p:nvSpPr>
        <p:spPr>
          <a:xfrm>
            <a:off x="585677" y="572653"/>
            <a:ext cx="34155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9pPr>
          </a:lstStyle>
          <a:p/>
        </p:txBody>
      </p:sp>
      <p:sp>
        <p:nvSpPr>
          <p:cNvPr id="1715" name="Google Shape;1715;p192"/>
          <p:cNvSpPr txBox="1"/>
          <p:nvPr>
            <p:ph idx="3" type="subTitle"/>
          </p:nvPr>
        </p:nvSpPr>
        <p:spPr>
          <a:xfrm>
            <a:off x="572572" y="2970900"/>
            <a:ext cx="34155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pic>
        <p:nvPicPr>
          <p:cNvPr id="1716" name="Google Shape;1716;p19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17" name="Google Shape;1717;p19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TITLE_8_2_3_1">
    <p:spTree>
      <p:nvGrpSpPr>
        <p:cNvPr id="1718" name="Shape 1718"/>
        <p:cNvGrpSpPr/>
        <p:nvPr/>
      </p:nvGrpSpPr>
      <p:grpSpPr>
        <a:xfrm>
          <a:off x="0" y="0"/>
          <a:ext cx="0" cy="0"/>
          <a:chOff x="0" y="0"/>
          <a:chExt cx="0" cy="0"/>
        </a:xfrm>
      </p:grpSpPr>
      <p:sp>
        <p:nvSpPr>
          <p:cNvPr id="1719" name="Google Shape;1719;p193"/>
          <p:cNvSpPr/>
          <p:nvPr/>
        </p:nvSpPr>
        <p:spPr>
          <a:xfrm>
            <a:off x="4572000" y="1006700"/>
            <a:ext cx="4570200" cy="36351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720" name="Google Shape;1720;p193"/>
          <p:cNvSpPr/>
          <p:nvPr/>
        </p:nvSpPr>
        <p:spPr>
          <a:xfrm>
            <a:off x="1700" y="1006700"/>
            <a:ext cx="4570200" cy="3635100"/>
          </a:xfrm>
          <a:prstGeom prst="rect">
            <a:avLst/>
          </a:prstGeom>
          <a:solidFill>
            <a:schemeClr val="accent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721" name="Google Shape;1721;p193"/>
          <p:cNvSpPr txBox="1"/>
          <p:nvPr>
            <p:ph type="title"/>
          </p:nvPr>
        </p:nvSpPr>
        <p:spPr>
          <a:xfrm>
            <a:off x="2018850" y="342900"/>
            <a:ext cx="5106300" cy="7254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pic>
        <p:nvPicPr>
          <p:cNvPr id="1722" name="Google Shape;1722;p19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23" name="Google Shape;1723;p19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724" name="Google Shape;1724;p193"/>
          <p:cNvSpPr txBox="1"/>
          <p:nvPr>
            <p:ph idx="1" type="body"/>
          </p:nvPr>
        </p:nvSpPr>
        <p:spPr>
          <a:xfrm>
            <a:off x="389025" y="1652834"/>
            <a:ext cx="2433600" cy="2220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725" name="Google Shape;1725;p193"/>
          <p:cNvSpPr txBox="1"/>
          <p:nvPr>
            <p:ph idx="2" type="body"/>
          </p:nvPr>
        </p:nvSpPr>
        <p:spPr>
          <a:xfrm>
            <a:off x="389025" y="1344925"/>
            <a:ext cx="2433600" cy="314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726" name="Google Shape;1726;p193"/>
          <p:cNvSpPr txBox="1"/>
          <p:nvPr>
            <p:ph idx="3" type="body"/>
          </p:nvPr>
        </p:nvSpPr>
        <p:spPr>
          <a:xfrm>
            <a:off x="5000950" y="1652834"/>
            <a:ext cx="2433600" cy="2220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727" name="Google Shape;1727;p193"/>
          <p:cNvSpPr txBox="1"/>
          <p:nvPr>
            <p:ph idx="4" type="body"/>
          </p:nvPr>
        </p:nvSpPr>
        <p:spPr>
          <a:xfrm>
            <a:off x="5000950" y="1344925"/>
            <a:ext cx="2433600" cy="314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Gray">
  <p:cSld name="CUSTOM_5_1_1">
    <p:bg>
      <p:bgPr>
        <a:solidFill>
          <a:schemeClr val="lt1"/>
        </a:solidFill>
      </p:bgPr>
    </p:bg>
    <p:spTree>
      <p:nvGrpSpPr>
        <p:cNvPr id="94" name="Shape 94"/>
        <p:cNvGrpSpPr/>
        <p:nvPr/>
      </p:nvGrpSpPr>
      <p:grpSpPr>
        <a:xfrm>
          <a:off x="0" y="0"/>
          <a:ext cx="0" cy="0"/>
          <a:chOff x="0" y="0"/>
          <a:chExt cx="0" cy="0"/>
        </a:xfrm>
      </p:grpSpPr>
      <p:sp>
        <p:nvSpPr>
          <p:cNvPr id="95" name="Google Shape;95;p21"/>
          <p:cNvSpPr txBox="1"/>
          <p:nvPr>
            <p:ph idx="1" type="subTitle"/>
          </p:nvPr>
        </p:nvSpPr>
        <p:spPr>
          <a:xfrm>
            <a:off x="380784"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96" name="Google Shape;96;p21"/>
          <p:cNvSpPr txBox="1"/>
          <p:nvPr>
            <p:ph type="title"/>
          </p:nvPr>
        </p:nvSpPr>
        <p:spPr>
          <a:xfrm>
            <a:off x="329153" y="710672"/>
            <a:ext cx="5364000" cy="111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
        <p:nvSpPr>
          <p:cNvPr id="97" name="Google Shape;97;p21"/>
          <p:cNvSpPr/>
          <p:nvPr>
            <p:ph idx="2" type="pic"/>
          </p:nvPr>
        </p:nvSpPr>
        <p:spPr>
          <a:xfrm>
            <a:off x="323636" y="2170828"/>
            <a:ext cx="925800" cy="925800"/>
          </a:xfrm>
          <a:prstGeom prst="ellipse">
            <a:avLst/>
          </a:prstGeom>
          <a:noFill/>
          <a:ln>
            <a:noFill/>
          </a:ln>
        </p:spPr>
      </p:sp>
      <p:sp>
        <p:nvSpPr>
          <p:cNvPr id="98" name="Google Shape;98;p21"/>
          <p:cNvSpPr/>
          <p:nvPr>
            <p:ph idx="3" type="pic"/>
          </p:nvPr>
        </p:nvSpPr>
        <p:spPr>
          <a:xfrm>
            <a:off x="2447822" y="2170828"/>
            <a:ext cx="925800" cy="925800"/>
          </a:xfrm>
          <a:prstGeom prst="ellipse">
            <a:avLst/>
          </a:prstGeom>
          <a:noFill/>
          <a:ln>
            <a:noFill/>
          </a:ln>
        </p:spPr>
      </p:sp>
      <p:sp>
        <p:nvSpPr>
          <p:cNvPr id="99" name="Google Shape;99;p21"/>
          <p:cNvSpPr/>
          <p:nvPr>
            <p:ph idx="4" type="pic"/>
          </p:nvPr>
        </p:nvSpPr>
        <p:spPr>
          <a:xfrm>
            <a:off x="4572008" y="2170828"/>
            <a:ext cx="925800" cy="925800"/>
          </a:xfrm>
          <a:prstGeom prst="ellipse">
            <a:avLst/>
          </a:prstGeom>
          <a:noFill/>
          <a:ln>
            <a:noFill/>
          </a:ln>
        </p:spPr>
      </p:sp>
      <p:sp>
        <p:nvSpPr>
          <p:cNvPr id="100" name="Google Shape;100;p21"/>
          <p:cNvSpPr txBox="1"/>
          <p:nvPr>
            <p:ph idx="5" type="subTitle"/>
          </p:nvPr>
        </p:nvSpPr>
        <p:spPr>
          <a:xfrm>
            <a:off x="2504968"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01" name="Google Shape;101;p21"/>
          <p:cNvSpPr txBox="1"/>
          <p:nvPr>
            <p:ph idx="6" type="subTitle"/>
          </p:nvPr>
        </p:nvSpPr>
        <p:spPr>
          <a:xfrm>
            <a:off x="4629143"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02" name="Google Shape;102;p21"/>
          <p:cNvSpPr txBox="1"/>
          <p:nvPr>
            <p:ph idx="7" type="subTitle"/>
          </p:nvPr>
        </p:nvSpPr>
        <p:spPr>
          <a:xfrm>
            <a:off x="380784"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03" name="Google Shape;103;p21"/>
          <p:cNvSpPr txBox="1"/>
          <p:nvPr>
            <p:ph idx="8" type="subTitle"/>
          </p:nvPr>
        </p:nvSpPr>
        <p:spPr>
          <a:xfrm>
            <a:off x="2504966"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04" name="Google Shape;104;p21"/>
          <p:cNvSpPr txBox="1"/>
          <p:nvPr>
            <p:ph idx="9" type="subTitle"/>
          </p:nvPr>
        </p:nvSpPr>
        <p:spPr>
          <a:xfrm>
            <a:off x="4629150"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05" name="Google Shape;105;p21"/>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06" name="Google Shape;106;p21"/>
          <p:cNvSpPr txBox="1"/>
          <p:nvPr>
            <p:ph idx="13"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None/>
              <a:defRPr sz="1300">
                <a:solidFill>
                  <a:schemeClr val="lt2"/>
                </a:solidFill>
              </a:defRPr>
            </a:lvl2pPr>
            <a:lvl3pPr lvl="2" rtl="0">
              <a:spcBef>
                <a:spcPts val="0"/>
              </a:spcBef>
              <a:spcAft>
                <a:spcPts val="0"/>
              </a:spcAft>
              <a:buClr>
                <a:schemeClr val="lt2"/>
              </a:buClr>
              <a:buSzPts val="1300"/>
              <a:buNone/>
              <a:defRPr sz="1300">
                <a:solidFill>
                  <a:schemeClr val="lt2"/>
                </a:solidFill>
              </a:defRPr>
            </a:lvl3pPr>
            <a:lvl4pPr lvl="3" rtl="0">
              <a:spcBef>
                <a:spcPts val="0"/>
              </a:spcBef>
              <a:spcAft>
                <a:spcPts val="0"/>
              </a:spcAft>
              <a:buClr>
                <a:schemeClr val="lt2"/>
              </a:buClr>
              <a:buSzPts val="1300"/>
              <a:buNone/>
              <a:defRPr sz="1300">
                <a:solidFill>
                  <a:schemeClr val="lt2"/>
                </a:solidFill>
              </a:defRPr>
            </a:lvl4pPr>
            <a:lvl5pPr lvl="4" rtl="0">
              <a:spcBef>
                <a:spcPts val="0"/>
              </a:spcBef>
              <a:spcAft>
                <a:spcPts val="0"/>
              </a:spcAft>
              <a:buClr>
                <a:schemeClr val="lt2"/>
              </a:buClr>
              <a:buSzPts val="1300"/>
              <a:buNone/>
              <a:defRPr sz="1300">
                <a:solidFill>
                  <a:schemeClr val="lt2"/>
                </a:solidFill>
              </a:defRPr>
            </a:lvl5pPr>
            <a:lvl6pPr lvl="5" rtl="0">
              <a:spcBef>
                <a:spcPts val="0"/>
              </a:spcBef>
              <a:spcAft>
                <a:spcPts val="0"/>
              </a:spcAft>
              <a:buClr>
                <a:schemeClr val="lt2"/>
              </a:buClr>
              <a:buSzPts val="1300"/>
              <a:buNone/>
              <a:defRPr sz="1300">
                <a:solidFill>
                  <a:schemeClr val="lt2"/>
                </a:solidFill>
              </a:defRPr>
            </a:lvl6pPr>
            <a:lvl7pPr lvl="6" rtl="0">
              <a:spcBef>
                <a:spcPts val="0"/>
              </a:spcBef>
              <a:spcAft>
                <a:spcPts val="0"/>
              </a:spcAft>
              <a:buClr>
                <a:schemeClr val="lt2"/>
              </a:buClr>
              <a:buSzPts val="1300"/>
              <a:buNone/>
              <a:defRPr sz="1300">
                <a:solidFill>
                  <a:schemeClr val="lt2"/>
                </a:solidFill>
              </a:defRPr>
            </a:lvl7pPr>
            <a:lvl8pPr lvl="7" rtl="0">
              <a:spcBef>
                <a:spcPts val="0"/>
              </a:spcBef>
              <a:spcAft>
                <a:spcPts val="0"/>
              </a:spcAft>
              <a:buClr>
                <a:schemeClr val="lt2"/>
              </a:buClr>
              <a:buSzPts val="1300"/>
              <a:buNone/>
              <a:defRPr sz="1300">
                <a:solidFill>
                  <a:schemeClr val="lt2"/>
                </a:solidFill>
              </a:defRPr>
            </a:lvl8pPr>
            <a:lvl9pPr lvl="8" rtl="0">
              <a:spcBef>
                <a:spcPts val="0"/>
              </a:spcBef>
              <a:spcAft>
                <a:spcPts val="0"/>
              </a:spcAft>
              <a:buClr>
                <a:schemeClr val="lt2"/>
              </a:buClr>
              <a:buSzPts val="1300"/>
              <a:buNone/>
              <a:defRPr sz="1300">
                <a:solidFill>
                  <a:schemeClr val="lt2"/>
                </a:solidFill>
              </a:defRPr>
            </a:lvl9pPr>
          </a:lstStyle>
          <a:p/>
        </p:txBody>
      </p:sp>
      <p:sp>
        <p:nvSpPr>
          <p:cNvPr id="107" name="Google Shape;107;p21"/>
          <p:cNvSpPr/>
          <p:nvPr>
            <p:ph idx="14" type="pic"/>
          </p:nvPr>
        </p:nvSpPr>
        <p:spPr>
          <a:xfrm>
            <a:off x="6696192" y="2170828"/>
            <a:ext cx="925800" cy="925800"/>
          </a:xfrm>
          <a:prstGeom prst="ellipse">
            <a:avLst/>
          </a:prstGeom>
          <a:noFill/>
          <a:ln>
            <a:noFill/>
          </a:ln>
        </p:spPr>
      </p:sp>
      <p:sp>
        <p:nvSpPr>
          <p:cNvPr id="108" name="Google Shape;108;p21"/>
          <p:cNvSpPr txBox="1"/>
          <p:nvPr>
            <p:ph idx="15" type="subTitle"/>
          </p:nvPr>
        </p:nvSpPr>
        <p:spPr>
          <a:xfrm>
            <a:off x="6753327"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09" name="Google Shape;109;p21"/>
          <p:cNvSpPr txBox="1"/>
          <p:nvPr>
            <p:ph idx="16" type="subTitle"/>
          </p:nvPr>
        </p:nvSpPr>
        <p:spPr>
          <a:xfrm>
            <a:off x="6753336"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10" name="Google Shape;110;p21"/>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11" name="Google Shape;111;p2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
  <p:cSld name="TITLE_8_2_2">
    <p:spTree>
      <p:nvGrpSpPr>
        <p:cNvPr id="1728" name="Shape 1728"/>
        <p:cNvGrpSpPr/>
        <p:nvPr/>
      </p:nvGrpSpPr>
      <p:grpSpPr>
        <a:xfrm>
          <a:off x="0" y="0"/>
          <a:ext cx="0" cy="0"/>
          <a:chOff x="0" y="0"/>
          <a:chExt cx="0" cy="0"/>
        </a:xfrm>
      </p:grpSpPr>
      <p:pic>
        <p:nvPicPr>
          <p:cNvPr id="1729" name="Google Shape;1729;p19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30" name="Google Shape;1730;p19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p:cSld name="TITLE_8_2_2_2">
    <p:spTree>
      <p:nvGrpSpPr>
        <p:cNvPr id="1731" name="Shape 1731"/>
        <p:cNvGrpSpPr/>
        <p:nvPr/>
      </p:nvGrpSpPr>
      <p:grpSpPr>
        <a:xfrm>
          <a:off x="0" y="0"/>
          <a:ext cx="0" cy="0"/>
          <a:chOff x="0" y="0"/>
          <a:chExt cx="0" cy="0"/>
        </a:xfrm>
      </p:grpSpPr>
      <p:sp>
        <p:nvSpPr>
          <p:cNvPr id="1732" name="Google Shape;1732;p195"/>
          <p:cNvSpPr txBox="1"/>
          <p:nvPr>
            <p:ph idx="1" type="body"/>
          </p:nvPr>
        </p:nvSpPr>
        <p:spPr>
          <a:xfrm>
            <a:off x="3511295"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733" name="Google Shape;1733;p195"/>
          <p:cNvSpPr txBox="1"/>
          <p:nvPr>
            <p:ph idx="2" type="body"/>
          </p:nvPr>
        </p:nvSpPr>
        <p:spPr>
          <a:xfrm>
            <a:off x="6315401"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734" name="Google Shape;1734;p195"/>
          <p:cNvSpPr txBox="1"/>
          <p:nvPr>
            <p:ph idx="3" type="body"/>
          </p:nvPr>
        </p:nvSpPr>
        <p:spPr>
          <a:xfrm>
            <a:off x="3511295"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735" name="Google Shape;1735;p195"/>
          <p:cNvSpPr txBox="1"/>
          <p:nvPr>
            <p:ph idx="4" type="body"/>
          </p:nvPr>
        </p:nvSpPr>
        <p:spPr>
          <a:xfrm>
            <a:off x="6315401"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736" name="Google Shape;1736;p195"/>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737" name="Google Shape;1737;p195"/>
          <p:cNvSpPr txBox="1"/>
          <p:nvPr>
            <p:ph idx="5" type="subTitle"/>
          </p:nvPr>
        </p:nvSpPr>
        <p:spPr>
          <a:xfrm>
            <a:off x="3517294"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738" name="Google Shape;1738;p195"/>
          <p:cNvSpPr txBox="1"/>
          <p:nvPr>
            <p:ph idx="6" type="subTitle"/>
          </p:nvPr>
        </p:nvSpPr>
        <p:spPr>
          <a:xfrm>
            <a:off x="6315410"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739" name="Google Shape;1739;p195"/>
          <p:cNvSpPr txBox="1"/>
          <p:nvPr>
            <p:ph idx="7" type="subTitle"/>
          </p:nvPr>
        </p:nvSpPr>
        <p:spPr>
          <a:xfrm>
            <a:off x="3517294"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740" name="Google Shape;1740;p195"/>
          <p:cNvSpPr txBox="1"/>
          <p:nvPr>
            <p:ph idx="8" type="subTitle"/>
          </p:nvPr>
        </p:nvSpPr>
        <p:spPr>
          <a:xfrm>
            <a:off x="6315410"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741" name="Google Shape;1741;p19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42" name="Google Shape;1742;p19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Icons">
  <p:cSld name="TITLE_8_2_2_2_1">
    <p:spTree>
      <p:nvGrpSpPr>
        <p:cNvPr id="1743" name="Shape 1743"/>
        <p:cNvGrpSpPr/>
        <p:nvPr/>
      </p:nvGrpSpPr>
      <p:grpSpPr>
        <a:xfrm>
          <a:off x="0" y="0"/>
          <a:ext cx="0" cy="0"/>
          <a:chOff x="0" y="0"/>
          <a:chExt cx="0" cy="0"/>
        </a:xfrm>
      </p:grpSpPr>
      <p:sp>
        <p:nvSpPr>
          <p:cNvPr id="1744" name="Google Shape;1744;p196"/>
          <p:cNvSpPr txBox="1"/>
          <p:nvPr>
            <p:ph idx="1" type="body"/>
          </p:nvPr>
        </p:nvSpPr>
        <p:spPr>
          <a:xfrm>
            <a:off x="3511295"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745" name="Google Shape;1745;p196"/>
          <p:cNvSpPr txBox="1"/>
          <p:nvPr>
            <p:ph idx="2" type="body"/>
          </p:nvPr>
        </p:nvSpPr>
        <p:spPr>
          <a:xfrm>
            <a:off x="6254143"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746" name="Google Shape;1746;p196"/>
          <p:cNvSpPr txBox="1"/>
          <p:nvPr>
            <p:ph idx="3" type="body"/>
          </p:nvPr>
        </p:nvSpPr>
        <p:spPr>
          <a:xfrm>
            <a:off x="3511295"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747" name="Google Shape;1747;p196"/>
          <p:cNvSpPr txBox="1"/>
          <p:nvPr>
            <p:ph idx="4" type="body"/>
          </p:nvPr>
        </p:nvSpPr>
        <p:spPr>
          <a:xfrm>
            <a:off x="6254143"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748" name="Google Shape;1748;p196"/>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pic>
        <p:nvPicPr>
          <p:cNvPr id="1749" name="Google Shape;1749;p19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50" name="Google Shape;1750;p19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6">
  <p:cSld name="TITLE_8_2_2_2_1_1">
    <p:spTree>
      <p:nvGrpSpPr>
        <p:cNvPr id="1751" name="Shape 1751"/>
        <p:cNvGrpSpPr/>
        <p:nvPr/>
      </p:nvGrpSpPr>
      <p:grpSpPr>
        <a:xfrm>
          <a:off x="0" y="0"/>
          <a:ext cx="0" cy="0"/>
          <a:chOff x="0" y="0"/>
          <a:chExt cx="0" cy="0"/>
        </a:xfrm>
      </p:grpSpPr>
      <p:sp>
        <p:nvSpPr>
          <p:cNvPr id="1752" name="Google Shape;1752;p19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753" name="Google Shape;1753;p197"/>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754" name="Google Shape;1754;p197"/>
          <p:cNvSpPr txBox="1"/>
          <p:nvPr>
            <p:ph idx="2" type="subTitle"/>
          </p:nvPr>
        </p:nvSpPr>
        <p:spPr>
          <a:xfrm>
            <a:off x="330263"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755" name="Google Shape;1755;p197"/>
          <p:cNvSpPr txBox="1"/>
          <p:nvPr>
            <p:ph idx="3" type="subTitle"/>
          </p:nvPr>
        </p:nvSpPr>
        <p:spPr>
          <a:xfrm>
            <a:off x="330263"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756" name="Google Shape;1756;p197"/>
          <p:cNvSpPr txBox="1"/>
          <p:nvPr>
            <p:ph idx="4" type="subTitle"/>
          </p:nvPr>
        </p:nvSpPr>
        <p:spPr>
          <a:xfrm>
            <a:off x="3248205"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757" name="Google Shape;1757;p197"/>
          <p:cNvSpPr txBox="1"/>
          <p:nvPr>
            <p:ph idx="5" type="subTitle"/>
          </p:nvPr>
        </p:nvSpPr>
        <p:spPr>
          <a:xfrm>
            <a:off x="3248205"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758" name="Google Shape;1758;p197"/>
          <p:cNvSpPr txBox="1"/>
          <p:nvPr>
            <p:ph idx="6" type="subTitle"/>
          </p:nvPr>
        </p:nvSpPr>
        <p:spPr>
          <a:xfrm>
            <a:off x="6166146"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759" name="Google Shape;1759;p197"/>
          <p:cNvSpPr txBox="1"/>
          <p:nvPr>
            <p:ph idx="7" type="subTitle"/>
          </p:nvPr>
        </p:nvSpPr>
        <p:spPr>
          <a:xfrm>
            <a:off x="6166146"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760" name="Google Shape;1760;p197"/>
          <p:cNvSpPr txBox="1"/>
          <p:nvPr>
            <p:ph idx="8" type="subTitle"/>
          </p:nvPr>
        </p:nvSpPr>
        <p:spPr>
          <a:xfrm>
            <a:off x="330263"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761" name="Google Shape;1761;p197"/>
          <p:cNvSpPr txBox="1"/>
          <p:nvPr>
            <p:ph idx="9" type="subTitle"/>
          </p:nvPr>
        </p:nvSpPr>
        <p:spPr>
          <a:xfrm>
            <a:off x="330263"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sp>
        <p:nvSpPr>
          <p:cNvPr id="1762" name="Google Shape;1762;p197"/>
          <p:cNvSpPr txBox="1"/>
          <p:nvPr>
            <p:ph idx="13" type="subTitle"/>
          </p:nvPr>
        </p:nvSpPr>
        <p:spPr>
          <a:xfrm>
            <a:off x="3248205"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763" name="Google Shape;1763;p197"/>
          <p:cNvSpPr txBox="1"/>
          <p:nvPr>
            <p:ph idx="14" type="subTitle"/>
          </p:nvPr>
        </p:nvSpPr>
        <p:spPr>
          <a:xfrm>
            <a:off x="3248205"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sp>
        <p:nvSpPr>
          <p:cNvPr id="1764" name="Google Shape;1764;p197"/>
          <p:cNvSpPr txBox="1"/>
          <p:nvPr>
            <p:ph idx="15" type="subTitle"/>
          </p:nvPr>
        </p:nvSpPr>
        <p:spPr>
          <a:xfrm>
            <a:off x="6166146"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765" name="Google Shape;1765;p197"/>
          <p:cNvSpPr txBox="1"/>
          <p:nvPr>
            <p:ph idx="16" type="subTitle"/>
          </p:nvPr>
        </p:nvSpPr>
        <p:spPr>
          <a:xfrm>
            <a:off x="6166146"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pic>
        <p:nvPicPr>
          <p:cNvPr id="1766" name="Google Shape;1766;p19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67" name="Google Shape;1767;p19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p:cSld name="TITLE_8_2_2_2_1_1_1">
    <p:spTree>
      <p:nvGrpSpPr>
        <p:cNvPr id="1768" name="Shape 1768"/>
        <p:cNvGrpSpPr/>
        <p:nvPr/>
      </p:nvGrpSpPr>
      <p:grpSpPr>
        <a:xfrm>
          <a:off x="0" y="0"/>
          <a:ext cx="0" cy="0"/>
          <a:chOff x="0" y="0"/>
          <a:chExt cx="0" cy="0"/>
        </a:xfrm>
      </p:grpSpPr>
      <p:sp>
        <p:nvSpPr>
          <p:cNvPr id="1769" name="Google Shape;1769;p198"/>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770" name="Google Shape;1770;p198"/>
          <p:cNvSpPr txBox="1"/>
          <p:nvPr>
            <p:ph idx="1" type="subTitle"/>
          </p:nvPr>
        </p:nvSpPr>
        <p:spPr>
          <a:xfrm>
            <a:off x="570013"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771" name="Google Shape;1771;p198"/>
          <p:cNvSpPr txBox="1"/>
          <p:nvPr>
            <p:ph idx="2" type="subTitle"/>
          </p:nvPr>
        </p:nvSpPr>
        <p:spPr>
          <a:xfrm>
            <a:off x="570013"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772" name="Google Shape;1772;p198"/>
          <p:cNvSpPr txBox="1"/>
          <p:nvPr>
            <p:ph idx="3" type="subTitle"/>
          </p:nvPr>
        </p:nvSpPr>
        <p:spPr>
          <a:xfrm>
            <a:off x="3314145"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773" name="Google Shape;1773;p198"/>
          <p:cNvSpPr txBox="1"/>
          <p:nvPr>
            <p:ph idx="4" type="subTitle"/>
          </p:nvPr>
        </p:nvSpPr>
        <p:spPr>
          <a:xfrm>
            <a:off x="3314145"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774" name="Google Shape;1774;p198"/>
          <p:cNvSpPr txBox="1"/>
          <p:nvPr>
            <p:ph idx="5" type="subTitle"/>
          </p:nvPr>
        </p:nvSpPr>
        <p:spPr>
          <a:xfrm>
            <a:off x="6058277"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775" name="Google Shape;1775;p198"/>
          <p:cNvSpPr txBox="1"/>
          <p:nvPr>
            <p:ph idx="6" type="subTitle"/>
          </p:nvPr>
        </p:nvSpPr>
        <p:spPr>
          <a:xfrm>
            <a:off x="6058277"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776" name="Google Shape;1776;p19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77" name="Google Shape;1777;p19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heckilst">
  <p:cSld name="TITLE_8_2_2_2_1_1_1_2">
    <p:spTree>
      <p:nvGrpSpPr>
        <p:cNvPr id="1778" name="Shape 1778"/>
        <p:cNvGrpSpPr/>
        <p:nvPr/>
      </p:nvGrpSpPr>
      <p:grpSpPr>
        <a:xfrm>
          <a:off x="0" y="0"/>
          <a:ext cx="0" cy="0"/>
          <a:chOff x="0" y="0"/>
          <a:chExt cx="0" cy="0"/>
        </a:xfrm>
      </p:grpSpPr>
      <p:sp>
        <p:nvSpPr>
          <p:cNvPr id="1779" name="Google Shape;1779;p199"/>
          <p:cNvSpPr/>
          <p:nvPr/>
        </p:nvSpPr>
        <p:spPr>
          <a:xfrm>
            <a:off x="3497366" y="1843238"/>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780" name="Google Shape;1780;p199"/>
          <p:cNvSpPr/>
          <p:nvPr/>
        </p:nvSpPr>
        <p:spPr>
          <a:xfrm>
            <a:off x="3497366" y="1382663"/>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781" name="Google Shape;1781;p199"/>
          <p:cNvSpPr txBox="1"/>
          <p:nvPr>
            <p:ph type="title"/>
          </p:nvPr>
        </p:nvSpPr>
        <p:spPr>
          <a:xfrm>
            <a:off x="3585386"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1782" name="Google Shape;1782;p199"/>
          <p:cNvSpPr/>
          <p:nvPr/>
        </p:nvSpPr>
        <p:spPr>
          <a:xfrm>
            <a:off x="6140644" y="1843238"/>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783" name="Google Shape;1783;p199"/>
          <p:cNvSpPr/>
          <p:nvPr/>
        </p:nvSpPr>
        <p:spPr>
          <a:xfrm>
            <a:off x="6140644" y="1382663"/>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784" name="Google Shape;1784;p199"/>
          <p:cNvSpPr txBox="1"/>
          <p:nvPr>
            <p:ph idx="2" type="title"/>
          </p:nvPr>
        </p:nvSpPr>
        <p:spPr>
          <a:xfrm>
            <a:off x="6228665"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1785" name="Google Shape;1785;p199"/>
          <p:cNvSpPr/>
          <p:nvPr/>
        </p:nvSpPr>
        <p:spPr>
          <a:xfrm>
            <a:off x="854087" y="1843247"/>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786" name="Google Shape;1786;p199"/>
          <p:cNvSpPr/>
          <p:nvPr/>
        </p:nvSpPr>
        <p:spPr>
          <a:xfrm>
            <a:off x="854087" y="1382672"/>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787" name="Google Shape;1787;p199"/>
          <p:cNvSpPr txBox="1"/>
          <p:nvPr>
            <p:ph idx="3" type="title"/>
          </p:nvPr>
        </p:nvSpPr>
        <p:spPr>
          <a:xfrm>
            <a:off x="942107" y="14200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1788" name="Google Shape;1788;p199"/>
          <p:cNvSpPr txBox="1"/>
          <p:nvPr>
            <p:ph idx="1" type="body"/>
          </p:nvPr>
        </p:nvSpPr>
        <p:spPr>
          <a:xfrm>
            <a:off x="1023819" y="199989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789" name="Google Shape;1789;p199"/>
          <p:cNvSpPr txBox="1"/>
          <p:nvPr>
            <p:ph idx="4" type="body"/>
          </p:nvPr>
        </p:nvSpPr>
        <p:spPr>
          <a:xfrm>
            <a:off x="3662383"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790" name="Google Shape;1790;p199"/>
          <p:cNvSpPr txBox="1"/>
          <p:nvPr>
            <p:ph idx="5" type="body"/>
          </p:nvPr>
        </p:nvSpPr>
        <p:spPr>
          <a:xfrm>
            <a:off x="6300946"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791" name="Google Shape;1791;p199"/>
          <p:cNvSpPr txBox="1"/>
          <p:nvPr>
            <p:ph idx="6"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792" name="Google Shape;1792;p199"/>
          <p:cNvSpPr/>
          <p:nvPr/>
        </p:nvSpPr>
        <p:spPr>
          <a:xfrm>
            <a:off x="3497366" y="3783844"/>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793" name="Google Shape;1793;p199"/>
          <p:cNvSpPr txBox="1"/>
          <p:nvPr>
            <p:ph idx="7" type="title"/>
          </p:nvPr>
        </p:nvSpPr>
        <p:spPr>
          <a:xfrm>
            <a:off x="3585386"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sp>
        <p:nvSpPr>
          <p:cNvPr id="1794" name="Google Shape;1794;p199"/>
          <p:cNvSpPr/>
          <p:nvPr/>
        </p:nvSpPr>
        <p:spPr>
          <a:xfrm>
            <a:off x="6140644" y="3783844"/>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795" name="Google Shape;1795;p199"/>
          <p:cNvSpPr txBox="1"/>
          <p:nvPr>
            <p:ph idx="8" type="title"/>
          </p:nvPr>
        </p:nvSpPr>
        <p:spPr>
          <a:xfrm>
            <a:off x="6228665"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sp>
        <p:nvSpPr>
          <p:cNvPr id="1796" name="Google Shape;1796;p199"/>
          <p:cNvSpPr/>
          <p:nvPr/>
        </p:nvSpPr>
        <p:spPr>
          <a:xfrm>
            <a:off x="854087" y="3783853"/>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797" name="Google Shape;1797;p199"/>
          <p:cNvSpPr txBox="1"/>
          <p:nvPr>
            <p:ph idx="9" type="title"/>
          </p:nvPr>
        </p:nvSpPr>
        <p:spPr>
          <a:xfrm>
            <a:off x="942107" y="38212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pic>
        <p:nvPicPr>
          <p:cNvPr id="1798" name="Google Shape;1798;p19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99" name="Google Shape;1799;p19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
    <p:spTree>
      <p:nvGrpSpPr>
        <p:cNvPr id="1800" name="Shape 1800"/>
        <p:cNvGrpSpPr/>
        <p:nvPr/>
      </p:nvGrpSpPr>
      <p:grpSpPr>
        <a:xfrm>
          <a:off x="0" y="0"/>
          <a:ext cx="0" cy="0"/>
          <a:chOff x="0" y="0"/>
          <a:chExt cx="0" cy="0"/>
        </a:xfrm>
      </p:grpSpPr>
      <p:sp>
        <p:nvSpPr>
          <p:cNvPr id="1801" name="Google Shape;1801;p200"/>
          <p:cNvSpPr/>
          <p:nvPr/>
        </p:nvSpPr>
        <p:spPr>
          <a:xfrm>
            <a:off x="1706"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802" name="Google Shape;1802;p200"/>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803" name="Google Shape;1803;p200"/>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804" name="Google Shape;1804;p200"/>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805" name="Google Shape;1805;p200"/>
          <p:cNvSpPr txBox="1"/>
          <p:nvPr>
            <p:ph idx="3" type="subTitle"/>
          </p:nvPr>
        </p:nvSpPr>
        <p:spPr>
          <a:xfrm>
            <a:off x="5813713" y="777694"/>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806" name="Google Shape;1806;p200"/>
          <p:cNvSpPr txBox="1"/>
          <p:nvPr>
            <p:ph idx="4" type="subTitle"/>
          </p:nvPr>
        </p:nvSpPr>
        <p:spPr>
          <a:xfrm>
            <a:off x="5813713" y="10294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807" name="Google Shape;1807;p200"/>
          <p:cNvSpPr txBox="1"/>
          <p:nvPr>
            <p:ph idx="5" type="subTitle"/>
          </p:nvPr>
        </p:nvSpPr>
        <p:spPr>
          <a:xfrm>
            <a:off x="5813713" y="2110575"/>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808" name="Google Shape;1808;p200"/>
          <p:cNvSpPr txBox="1"/>
          <p:nvPr>
            <p:ph idx="6" type="subTitle"/>
          </p:nvPr>
        </p:nvSpPr>
        <p:spPr>
          <a:xfrm>
            <a:off x="5813713" y="2362331"/>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809" name="Google Shape;1809;p200"/>
          <p:cNvSpPr txBox="1"/>
          <p:nvPr>
            <p:ph idx="7" type="subTitle"/>
          </p:nvPr>
        </p:nvSpPr>
        <p:spPr>
          <a:xfrm>
            <a:off x="5813713" y="344345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810" name="Google Shape;1810;p200"/>
          <p:cNvSpPr txBox="1"/>
          <p:nvPr>
            <p:ph idx="8" type="subTitle"/>
          </p:nvPr>
        </p:nvSpPr>
        <p:spPr>
          <a:xfrm>
            <a:off x="5813713" y="369521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811" name="Google Shape;1811;p20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12" name="Google Shape;1812;p20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Top">
  <p:cSld name="TITLE_8_2_2_2_1_1_1_1_1">
    <p:spTree>
      <p:nvGrpSpPr>
        <p:cNvPr id="1813" name="Shape 1813"/>
        <p:cNvGrpSpPr/>
        <p:nvPr/>
      </p:nvGrpSpPr>
      <p:grpSpPr>
        <a:xfrm>
          <a:off x="0" y="0"/>
          <a:ext cx="0" cy="0"/>
          <a:chOff x="0" y="0"/>
          <a:chExt cx="0" cy="0"/>
        </a:xfrm>
      </p:grpSpPr>
      <p:sp>
        <p:nvSpPr>
          <p:cNvPr id="1814" name="Google Shape;1814;p201"/>
          <p:cNvSpPr/>
          <p:nvPr/>
        </p:nvSpPr>
        <p:spPr>
          <a:xfrm>
            <a:off x="-2606" y="0"/>
            <a:ext cx="9144000" cy="2014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815" name="Google Shape;1815;p201"/>
          <p:cNvSpPr txBox="1"/>
          <p:nvPr>
            <p:ph type="title"/>
          </p:nvPr>
        </p:nvSpPr>
        <p:spPr>
          <a:xfrm>
            <a:off x="329153" y="342900"/>
            <a:ext cx="6415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816" name="Google Shape;1816;p201"/>
          <p:cNvSpPr txBox="1"/>
          <p:nvPr>
            <p:ph idx="1" type="subTitle"/>
          </p:nvPr>
        </p:nvSpPr>
        <p:spPr>
          <a:xfrm>
            <a:off x="329153" y="1246491"/>
            <a:ext cx="5841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817" name="Google Shape;1817;p201"/>
          <p:cNvSpPr txBox="1"/>
          <p:nvPr>
            <p:ph idx="2" type="subTitle"/>
          </p:nvPr>
        </p:nvSpPr>
        <p:spPr>
          <a:xfrm>
            <a:off x="329153"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818" name="Google Shape;1818;p201"/>
          <p:cNvSpPr txBox="1"/>
          <p:nvPr>
            <p:ph idx="3" type="subTitle"/>
          </p:nvPr>
        </p:nvSpPr>
        <p:spPr>
          <a:xfrm>
            <a:off x="329153"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819" name="Google Shape;1819;p201"/>
          <p:cNvSpPr txBox="1"/>
          <p:nvPr>
            <p:ph idx="4" type="subTitle"/>
          </p:nvPr>
        </p:nvSpPr>
        <p:spPr>
          <a:xfrm>
            <a:off x="3192238"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820" name="Google Shape;1820;p201"/>
          <p:cNvSpPr txBox="1"/>
          <p:nvPr>
            <p:ph idx="5" type="subTitle"/>
          </p:nvPr>
        </p:nvSpPr>
        <p:spPr>
          <a:xfrm>
            <a:off x="3192238"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821" name="Google Shape;1821;p201"/>
          <p:cNvSpPr txBox="1"/>
          <p:nvPr>
            <p:ph idx="6" type="subTitle"/>
          </p:nvPr>
        </p:nvSpPr>
        <p:spPr>
          <a:xfrm>
            <a:off x="6055324"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822" name="Google Shape;1822;p201"/>
          <p:cNvSpPr txBox="1"/>
          <p:nvPr>
            <p:ph idx="7" type="subTitle"/>
          </p:nvPr>
        </p:nvSpPr>
        <p:spPr>
          <a:xfrm>
            <a:off x="6055324"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823" name="Google Shape;1823;p20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24" name="Google Shape;1824;p20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 Box">
  <p:cSld name="TITLE_8_2_2_2_1_1_1_1_1_1">
    <p:spTree>
      <p:nvGrpSpPr>
        <p:cNvPr id="1825" name="Shape 1825"/>
        <p:cNvGrpSpPr/>
        <p:nvPr/>
      </p:nvGrpSpPr>
      <p:grpSpPr>
        <a:xfrm>
          <a:off x="0" y="0"/>
          <a:ext cx="0" cy="0"/>
          <a:chOff x="0" y="0"/>
          <a:chExt cx="0" cy="0"/>
        </a:xfrm>
      </p:grpSpPr>
      <p:sp>
        <p:nvSpPr>
          <p:cNvPr id="1826" name="Google Shape;1826;p202"/>
          <p:cNvSpPr/>
          <p:nvPr/>
        </p:nvSpPr>
        <p:spPr>
          <a:xfrm>
            <a:off x="798900" y="1731275"/>
            <a:ext cx="22902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27" name="Google Shape;1827;p202"/>
          <p:cNvSpPr/>
          <p:nvPr/>
        </p:nvSpPr>
        <p:spPr>
          <a:xfrm>
            <a:off x="3448500" y="1731278"/>
            <a:ext cx="22470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28" name="Google Shape;1828;p202"/>
          <p:cNvSpPr/>
          <p:nvPr/>
        </p:nvSpPr>
        <p:spPr>
          <a:xfrm>
            <a:off x="6098119" y="1731278"/>
            <a:ext cx="22470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29" name="Google Shape;1829;p202"/>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830" name="Google Shape;1830;p202"/>
          <p:cNvSpPr txBox="1"/>
          <p:nvPr>
            <p:ph idx="1" type="subTitle"/>
          </p:nvPr>
        </p:nvSpPr>
        <p:spPr>
          <a:xfrm>
            <a:off x="998725"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831" name="Google Shape;1831;p202"/>
          <p:cNvSpPr txBox="1"/>
          <p:nvPr>
            <p:ph idx="2" type="subTitle"/>
          </p:nvPr>
        </p:nvSpPr>
        <p:spPr>
          <a:xfrm>
            <a:off x="998725"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832" name="Google Shape;1832;p202"/>
          <p:cNvSpPr txBox="1"/>
          <p:nvPr>
            <p:ph idx="3" type="subTitle"/>
          </p:nvPr>
        </p:nvSpPr>
        <p:spPr>
          <a:xfrm>
            <a:off x="3642608"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833" name="Google Shape;1833;p202"/>
          <p:cNvSpPr txBox="1"/>
          <p:nvPr>
            <p:ph idx="4" type="subTitle"/>
          </p:nvPr>
        </p:nvSpPr>
        <p:spPr>
          <a:xfrm>
            <a:off x="3642608"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834" name="Google Shape;1834;p202"/>
          <p:cNvSpPr txBox="1"/>
          <p:nvPr>
            <p:ph idx="5" type="subTitle"/>
          </p:nvPr>
        </p:nvSpPr>
        <p:spPr>
          <a:xfrm>
            <a:off x="6286497"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835" name="Google Shape;1835;p202"/>
          <p:cNvSpPr txBox="1"/>
          <p:nvPr>
            <p:ph idx="6" type="subTitle"/>
          </p:nvPr>
        </p:nvSpPr>
        <p:spPr>
          <a:xfrm>
            <a:off x="6286497"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836" name="Google Shape;1836;p20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37" name="Google Shape;1837;p20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p:cSld name="TITLE_8_2_2_2_1_1_1_1_1_1_2">
    <p:spTree>
      <p:nvGrpSpPr>
        <p:cNvPr id="1838" name="Shape 1838"/>
        <p:cNvGrpSpPr/>
        <p:nvPr/>
      </p:nvGrpSpPr>
      <p:grpSpPr>
        <a:xfrm>
          <a:off x="0" y="0"/>
          <a:ext cx="0" cy="0"/>
          <a:chOff x="0" y="0"/>
          <a:chExt cx="0" cy="0"/>
        </a:xfrm>
      </p:grpSpPr>
      <p:sp>
        <p:nvSpPr>
          <p:cNvPr id="1839" name="Google Shape;1839;p203"/>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840" name="Google Shape;1840;p203"/>
          <p:cNvSpPr/>
          <p:nvPr/>
        </p:nvSpPr>
        <p:spPr>
          <a:xfrm>
            <a:off x="53473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41" name="Google Shape;1841;p203"/>
          <p:cNvSpPr/>
          <p:nvPr/>
        </p:nvSpPr>
        <p:spPr>
          <a:xfrm>
            <a:off x="260314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42" name="Google Shape;1842;p203"/>
          <p:cNvSpPr/>
          <p:nvPr/>
        </p:nvSpPr>
        <p:spPr>
          <a:xfrm>
            <a:off x="467155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43" name="Google Shape;1843;p203"/>
          <p:cNvSpPr/>
          <p:nvPr/>
        </p:nvSpPr>
        <p:spPr>
          <a:xfrm>
            <a:off x="673996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44" name="Google Shape;1844;p203"/>
          <p:cNvSpPr/>
          <p:nvPr/>
        </p:nvSpPr>
        <p:spPr>
          <a:xfrm flipH="1" rot="10800000">
            <a:off x="53473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45" name="Google Shape;1845;p203"/>
          <p:cNvSpPr/>
          <p:nvPr/>
        </p:nvSpPr>
        <p:spPr>
          <a:xfrm flipH="1" rot="10800000">
            <a:off x="260314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46" name="Google Shape;1846;p203"/>
          <p:cNvSpPr/>
          <p:nvPr/>
        </p:nvSpPr>
        <p:spPr>
          <a:xfrm flipH="1" rot="10800000">
            <a:off x="467155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47" name="Google Shape;1847;p203"/>
          <p:cNvSpPr/>
          <p:nvPr/>
        </p:nvSpPr>
        <p:spPr>
          <a:xfrm flipH="1" rot="10800000">
            <a:off x="673996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48" name="Google Shape;1848;p203"/>
          <p:cNvSpPr txBox="1"/>
          <p:nvPr>
            <p:ph idx="2" type="title"/>
          </p:nvPr>
        </p:nvSpPr>
        <p:spPr>
          <a:xfrm>
            <a:off x="534739" y="1707356"/>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849" name="Google Shape;1849;p203"/>
          <p:cNvSpPr txBox="1"/>
          <p:nvPr>
            <p:ph idx="1" type="subTitle"/>
          </p:nvPr>
        </p:nvSpPr>
        <p:spPr>
          <a:xfrm>
            <a:off x="67849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850" name="Google Shape;1850;p203"/>
          <p:cNvSpPr txBox="1"/>
          <p:nvPr>
            <p:ph idx="3" type="title"/>
          </p:nvPr>
        </p:nvSpPr>
        <p:spPr>
          <a:xfrm>
            <a:off x="260314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851" name="Google Shape;1851;p203"/>
          <p:cNvSpPr txBox="1"/>
          <p:nvPr>
            <p:ph idx="4" type="title"/>
          </p:nvPr>
        </p:nvSpPr>
        <p:spPr>
          <a:xfrm>
            <a:off x="467155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852" name="Google Shape;1852;p203"/>
          <p:cNvSpPr txBox="1"/>
          <p:nvPr>
            <p:ph idx="5" type="title"/>
          </p:nvPr>
        </p:nvSpPr>
        <p:spPr>
          <a:xfrm>
            <a:off x="673996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853" name="Google Shape;1853;p203"/>
          <p:cNvSpPr txBox="1"/>
          <p:nvPr>
            <p:ph idx="6" type="subTitle"/>
          </p:nvPr>
        </p:nvSpPr>
        <p:spPr>
          <a:xfrm>
            <a:off x="274690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854" name="Google Shape;1854;p203"/>
          <p:cNvSpPr txBox="1"/>
          <p:nvPr>
            <p:ph idx="7" type="subTitle"/>
          </p:nvPr>
        </p:nvSpPr>
        <p:spPr>
          <a:xfrm>
            <a:off x="481531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855" name="Google Shape;1855;p203"/>
          <p:cNvSpPr txBox="1"/>
          <p:nvPr>
            <p:ph idx="8" type="subTitle"/>
          </p:nvPr>
        </p:nvSpPr>
        <p:spPr>
          <a:xfrm>
            <a:off x="688372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pic>
        <p:nvPicPr>
          <p:cNvPr id="1856" name="Google Shape;1856;p20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57" name="Google Shape;1857;p20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4Speakers">
  <p:cSld name="CUSTOM_5_1_1_2">
    <p:bg>
      <p:bgPr>
        <a:solidFill>
          <a:schemeClr val="lt1"/>
        </a:solidFill>
      </p:bgPr>
    </p:bg>
    <p:spTree>
      <p:nvGrpSpPr>
        <p:cNvPr id="112" name="Shape 112"/>
        <p:cNvGrpSpPr/>
        <p:nvPr/>
      </p:nvGrpSpPr>
      <p:grpSpPr>
        <a:xfrm>
          <a:off x="0" y="0"/>
          <a:ext cx="0" cy="0"/>
          <a:chOff x="0" y="0"/>
          <a:chExt cx="0" cy="0"/>
        </a:xfrm>
      </p:grpSpPr>
      <p:sp>
        <p:nvSpPr>
          <p:cNvPr id="113" name="Google Shape;113;p22"/>
          <p:cNvSpPr txBox="1"/>
          <p:nvPr>
            <p:ph idx="1" type="subTitle"/>
          </p:nvPr>
        </p:nvSpPr>
        <p:spPr>
          <a:xfrm>
            <a:off x="1389867"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14" name="Google Shape;114;p22"/>
          <p:cNvSpPr/>
          <p:nvPr>
            <p:ph idx="2" type="pic"/>
          </p:nvPr>
        </p:nvSpPr>
        <p:spPr>
          <a:xfrm>
            <a:off x="323636" y="1755197"/>
            <a:ext cx="925800" cy="925800"/>
          </a:xfrm>
          <a:prstGeom prst="ellipse">
            <a:avLst/>
          </a:prstGeom>
          <a:noFill/>
          <a:ln>
            <a:noFill/>
          </a:ln>
        </p:spPr>
      </p:sp>
      <p:sp>
        <p:nvSpPr>
          <p:cNvPr id="115" name="Google Shape;115;p22"/>
          <p:cNvSpPr txBox="1"/>
          <p:nvPr>
            <p:ph idx="3" type="subTitle"/>
          </p:nvPr>
        </p:nvSpPr>
        <p:spPr>
          <a:xfrm>
            <a:off x="1389867"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16" name="Google Shape;116;p22"/>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17" name="Google Shape;117;p2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18" name="Google Shape;118;p22"/>
          <p:cNvSpPr txBox="1"/>
          <p:nvPr>
            <p:ph idx="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9" name="Google Shape;119;p22"/>
          <p:cNvSpPr txBox="1"/>
          <p:nvPr>
            <p:ph idx="5" type="subTitle"/>
          </p:nvPr>
        </p:nvSpPr>
        <p:spPr>
          <a:xfrm>
            <a:off x="1389867" y="3241800"/>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20" name="Google Shape;120;p22"/>
          <p:cNvSpPr/>
          <p:nvPr>
            <p:ph idx="6" type="pic"/>
          </p:nvPr>
        </p:nvSpPr>
        <p:spPr>
          <a:xfrm>
            <a:off x="323636" y="3128963"/>
            <a:ext cx="925800" cy="925800"/>
          </a:xfrm>
          <a:prstGeom prst="ellipse">
            <a:avLst/>
          </a:prstGeom>
          <a:noFill/>
          <a:ln>
            <a:noFill/>
          </a:ln>
        </p:spPr>
      </p:sp>
      <p:sp>
        <p:nvSpPr>
          <p:cNvPr id="121" name="Google Shape;121;p22"/>
          <p:cNvSpPr txBox="1"/>
          <p:nvPr>
            <p:ph idx="7" type="subTitle"/>
          </p:nvPr>
        </p:nvSpPr>
        <p:spPr>
          <a:xfrm>
            <a:off x="1389867" y="3591900"/>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22" name="Google Shape;122;p22"/>
          <p:cNvSpPr txBox="1"/>
          <p:nvPr>
            <p:ph idx="8" type="subTitle"/>
          </p:nvPr>
        </p:nvSpPr>
        <p:spPr>
          <a:xfrm>
            <a:off x="5638226"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23" name="Google Shape;123;p22"/>
          <p:cNvSpPr/>
          <p:nvPr>
            <p:ph idx="9" type="pic"/>
          </p:nvPr>
        </p:nvSpPr>
        <p:spPr>
          <a:xfrm>
            <a:off x="4571995" y="1755197"/>
            <a:ext cx="925800" cy="925800"/>
          </a:xfrm>
          <a:prstGeom prst="ellipse">
            <a:avLst/>
          </a:prstGeom>
          <a:noFill/>
          <a:ln>
            <a:noFill/>
          </a:ln>
        </p:spPr>
      </p:sp>
      <p:sp>
        <p:nvSpPr>
          <p:cNvPr id="124" name="Google Shape;124;p22"/>
          <p:cNvSpPr txBox="1"/>
          <p:nvPr>
            <p:ph idx="13" type="subTitle"/>
          </p:nvPr>
        </p:nvSpPr>
        <p:spPr>
          <a:xfrm>
            <a:off x="5638226"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25" name="Google Shape;125;p22"/>
          <p:cNvSpPr txBox="1"/>
          <p:nvPr>
            <p:ph idx="14" type="subTitle"/>
          </p:nvPr>
        </p:nvSpPr>
        <p:spPr>
          <a:xfrm>
            <a:off x="5638226" y="3241800"/>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26" name="Google Shape;126;p22"/>
          <p:cNvSpPr/>
          <p:nvPr>
            <p:ph idx="15" type="pic"/>
          </p:nvPr>
        </p:nvSpPr>
        <p:spPr>
          <a:xfrm>
            <a:off x="4571995" y="3128963"/>
            <a:ext cx="925800" cy="925800"/>
          </a:xfrm>
          <a:prstGeom prst="ellipse">
            <a:avLst/>
          </a:prstGeom>
          <a:noFill/>
          <a:ln>
            <a:noFill/>
          </a:ln>
        </p:spPr>
      </p:sp>
      <p:sp>
        <p:nvSpPr>
          <p:cNvPr id="127" name="Google Shape;127;p22"/>
          <p:cNvSpPr txBox="1"/>
          <p:nvPr>
            <p:ph idx="16" type="subTitle"/>
          </p:nvPr>
        </p:nvSpPr>
        <p:spPr>
          <a:xfrm>
            <a:off x="5638226" y="3591900"/>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28" name="Google Shape;128;p22"/>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29" name="Google Shape;129;p2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 Icon">
  <p:cSld name="TITLE_8_2_2_2_1_1_1_1_1_1_2_1">
    <p:spTree>
      <p:nvGrpSpPr>
        <p:cNvPr id="1858" name="Shape 1858"/>
        <p:cNvGrpSpPr/>
        <p:nvPr/>
      </p:nvGrpSpPr>
      <p:grpSpPr>
        <a:xfrm>
          <a:off x="0" y="0"/>
          <a:ext cx="0" cy="0"/>
          <a:chOff x="0" y="0"/>
          <a:chExt cx="0" cy="0"/>
        </a:xfrm>
      </p:grpSpPr>
      <p:sp>
        <p:nvSpPr>
          <p:cNvPr id="1859" name="Google Shape;1859;p204"/>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860" name="Google Shape;1860;p204"/>
          <p:cNvSpPr/>
          <p:nvPr/>
        </p:nvSpPr>
        <p:spPr>
          <a:xfrm>
            <a:off x="53473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61" name="Google Shape;1861;p204"/>
          <p:cNvSpPr/>
          <p:nvPr/>
        </p:nvSpPr>
        <p:spPr>
          <a:xfrm>
            <a:off x="260314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62" name="Google Shape;1862;p204"/>
          <p:cNvSpPr/>
          <p:nvPr/>
        </p:nvSpPr>
        <p:spPr>
          <a:xfrm>
            <a:off x="467155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63" name="Google Shape;1863;p204"/>
          <p:cNvSpPr/>
          <p:nvPr/>
        </p:nvSpPr>
        <p:spPr>
          <a:xfrm>
            <a:off x="673996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64" name="Google Shape;1864;p204"/>
          <p:cNvSpPr/>
          <p:nvPr/>
        </p:nvSpPr>
        <p:spPr>
          <a:xfrm flipH="1" rot="10800000">
            <a:off x="53473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65" name="Google Shape;1865;p204"/>
          <p:cNvSpPr/>
          <p:nvPr/>
        </p:nvSpPr>
        <p:spPr>
          <a:xfrm flipH="1" rot="10800000">
            <a:off x="260314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66" name="Google Shape;1866;p204"/>
          <p:cNvSpPr/>
          <p:nvPr/>
        </p:nvSpPr>
        <p:spPr>
          <a:xfrm flipH="1" rot="10800000">
            <a:off x="467155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67" name="Google Shape;1867;p204"/>
          <p:cNvSpPr/>
          <p:nvPr/>
        </p:nvSpPr>
        <p:spPr>
          <a:xfrm flipH="1" rot="10800000">
            <a:off x="673996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68" name="Google Shape;1868;p204"/>
          <p:cNvSpPr txBox="1"/>
          <p:nvPr>
            <p:ph idx="1" type="subTitle"/>
          </p:nvPr>
        </p:nvSpPr>
        <p:spPr>
          <a:xfrm>
            <a:off x="68620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869" name="Google Shape;1869;p204"/>
          <p:cNvSpPr txBox="1"/>
          <p:nvPr>
            <p:ph idx="2" type="subTitle"/>
          </p:nvPr>
        </p:nvSpPr>
        <p:spPr>
          <a:xfrm>
            <a:off x="68620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870" name="Google Shape;1870;p204"/>
          <p:cNvSpPr txBox="1"/>
          <p:nvPr>
            <p:ph idx="3" type="subTitle"/>
          </p:nvPr>
        </p:nvSpPr>
        <p:spPr>
          <a:xfrm>
            <a:off x="275461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871" name="Google Shape;1871;p204"/>
          <p:cNvSpPr txBox="1"/>
          <p:nvPr>
            <p:ph idx="4" type="subTitle"/>
          </p:nvPr>
        </p:nvSpPr>
        <p:spPr>
          <a:xfrm>
            <a:off x="275461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872" name="Google Shape;1872;p204"/>
          <p:cNvSpPr txBox="1"/>
          <p:nvPr>
            <p:ph idx="5" type="subTitle"/>
          </p:nvPr>
        </p:nvSpPr>
        <p:spPr>
          <a:xfrm>
            <a:off x="482302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873" name="Google Shape;1873;p204"/>
          <p:cNvSpPr txBox="1"/>
          <p:nvPr>
            <p:ph idx="6" type="subTitle"/>
          </p:nvPr>
        </p:nvSpPr>
        <p:spPr>
          <a:xfrm>
            <a:off x="482302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874" name="Google Shape;1874;p204"/>
          <p:cNvSpPr txBox="1"/>
          <p:nvPr>
            <p:ph idx="7" type="subTitle"/>
          </p:nvPr>
        </p:nvSpPr>
        <p:spPr>
          <a:xfrm>
            <a:off x="689143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875" name="Google Shape;1875;p204"/>
          <p:cNvSpPr txBox="1"/>
          <p:nvPr>
            <p:ph idx="8" type="subTitle"/>
          </p:nvPr>
        </p:nvSpPr>
        <p:spPr>
          <a:xfrm>
            <a:off x="689143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pic>
        <p:nvPicPr>
          <p:cNvPr id="1876" name="Google Shape;1876;p20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77" name="Google Shape;1877;p20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2">
  <p:cSld name="TITLE_8_2_2_2_1_1_1_1_1_1_1">
    <p:spTree>
      <p:nvGrpSpPr>
        <p:cNvPr id="1878" name="Shape 1878"/>
        <p:cNvGrpSpPr/>
        <p:nvPr/>
      </p:nvGrpSpPr>
      <p:grpSpPr>
        <a:xfrm>
          <a:off x="0" y="0"/>
          <a:ext cx="0" cy="0"/>
          <a:chOff x="0" y="0"/>
          <a:chExt cx="0" cy="0"/>
        </a:xfrm>
      </p:grpSpPr>
      <p:sp>
        <p:nvSpPr>
          <p:cNvPr id="1879" name="Google Shape;1879;p205"/>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880" name="Google Shape;1880;p205"/>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881" name="Google Shape;1881;p205"/>
          <p:cNvSpPr txBox="1"/>
          <p:nvPr>
            <p:ph idx="2" type="subTitle"/>
          </p:nvPr>
        </p:nvSpPr>
        <p:spPr>
          <a:xfrm>
            <a:off x="998725"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882" name="Google Shape;1882;p205"/>
          <p:cNvSpPr txBox="1"/>
          <p:nvPr>
            <p:ph idx="3" type="subTitle"/>
          </p:nvPr>
        </p:nvSpPr>
        <p:spPr>
          <a:xfrm>
            <a:off x="5339876"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883" name="Google Shape;1883;p205"/>
          <p:cNvSpPr txBox="1"/>
          <p:nvPr>
            <p:ph idx="4" type="subTitle"/>
          </p:nvPr>
        </p:nvSpPr>
        <p:spPr>
          <a:xfrm>
            <a:off x="5339876"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884" name="Google Shape;1884;p20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85" name="Google Shape;1885;p20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_1_1_1_1">
    <p:spTree>
      <p:nvGrpSpPr>
        <p:cNvPr id="1886" name="Shape 1886"/>
        <p:cNvGrpSpPr/>
        <p:nvPr/>
      </p:nvGrpSpPr>
      <p:grpSpPr>
        <a:xfrm>
          <a:off x="0" y="0"/>
          <a:ext cx="0" cy="0"/>
          <a:chOff x="0" y="0"/>
          <a:chExt cx="0" cy="0"/>
        </a:xfrm>
      </p:grpSpPr>
      <p:sp>
        <p:nvSpPr>
          <p:cNvPr id="1887" name="Google Shape;1887;p206"/>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888" name="Google Shape;1888;p206"/>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889" name="Google Shape;1889;p206"/>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890" name="Google Shape;1890;p206"/>
          <p:cNvSpPr txBox="1"/>
          <p:nvPr>
            <p:ph idx="2" type="subTitle"/>
          </p:nvPr>
        </p:nvSpPr>
        <p:spPr>
          <a:xfrm>
            <a:off x="5599560" y="108773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891" name="Google Shape;1891;p206"/>
          <p:cNvSpPr txBox="1"/>
          <p:nvPr>
            <p:ph idx="3" type="subTitle"/>
          </p:nvPr>
        </p:nvSpPr>
        <p:spPr>
          <a:xfrm>
            <a:off x="5594732" y="657544"/>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892" name="Google Shape;1892;p206"/>
          <p:cNvSpPr txBox="1"/>
          <p:nvPr>
            <p:ph idx="4" type="subTitle"/>
          </p:nvPr>
        </p:nvSpPr>
        <p:spPr>
          <a:xfrm>
            <a:off x="5599560" y="258046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893" name="Google Shape;1893;p206"/>
          <p:cNvSpPr txBox="1"/>
          <p:nvPr>
            <p:ph idx="5" type="subTitle"/>
          </p:nvPr>
        </p:nvSpPr>
        <p:spPr>
          <a:xfrm>
            <a:off x="5594732" y="2150273"/>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894" name="Google Shape;1894;p206"/>
          <p:cNvSpPr txBox="1"/>
          <p:nvPr>
            <p:ph idx="6" type="subTitle"/>
          </p:nvPr>
        </p:nvSpPr>
        <p:spPr>
          <a:xfrm>
            <a:off x="5599560" y="4073198"/>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895" name="Google Shape;1895;p206"/>
          <p:cNvSpPr txBox="1"/>
          <p:nvPr>
            <p:ph idx="7" type="subTitle"/>
          </p:nvPr>
        </p:nvSpPr>
        <p:spPr>
          <a:xfrm>
            <a:off x="5594732" y="3643008"/>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896" name="Google Shape;1896;p20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97" name="Google Shape;1897;p20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Split">
  <p:cSld name="TITLE_8_2_2_2_1_1_1_1_1_1_1_1_1">
    <p:spTree>
      <p:nvGrpSpPr>
        <p:cNvPr id="1898" name="Shape 1898"/>
        <p:cNvGrpSpPr/>
        <p:nvPr/>
      </p:nvGrpSpPr>
      <p:grpSpPr>
        <a:xfrm>
          <a:off x="0" y="0"/>
          <a:ext cx="0" cy="0"/>
          <a:chOff x="0" y="0"/>
          <a:chExt cx="0" cy="0"/>
        </a:xfrm>
      </p:grpSpPr>
      <p:sp>
        <p:nvSpPr>
          <p:cNvPr id="1899" name="Google Shape;1899;p207"/>
          <p:cNvSpPr/>
          <p:nvPr/>
        </p:nvSpPr>
        <p:spPr>
          <a:xfrm>
            <a:off x="-2600" y="0"/>
            <a:ext cx="9144000" cy="15777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900" name="Google Shape;1900;p207"/>
          <p:cNvSpPr txBox="1"/>
          <p:nvPr>
            <p:ph type="title"/>
          </p:nvPr>
        </p:nvSpPr>
        <p:spPr>
          <a:xfrm>
            <a:off x="329153" y="342900"/>
            <a:ext cx="6010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901" name="Google Shape;1901;p207"/>
          <p:cNvSpPr txBox="1"/>
          <p:nvPr>
            <p:ph idx="1" type="subTitle"/>
          </p:nvPr>
        </p:nvSpPr>
        <p:spPr>
          <a:xfrm>
            <a:off x="329153" y="944569"/>
            <a:ext cx="5472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902" name="Google Shape;1902;p207"/>
          <p:cNvSpPr txBox="1"/>
          <p:nvPr>
            <p:ph idx="2" type="subTitle"/>
          </p:nvPr>
        </p:nvSpPr>
        <p:spPr>
          <a:xfrm>
            <a:off x="490382"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903" name="Google Shape;1903;p207"/>
          <p:cNvSpPr txBox="1"/>
          <p:nvPr>
            <p:ph idx="3" type="subTitle"/>
          </p:nvPr>
        </p:nvSpPr>
        <p:spPr>
          <a:xfrm>
            <a:off x="490382"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904" name="Google Shape;1904;p207"/>
          <p:cNvSpPr txBox="1"/>
          <p:nvPr>
            <p:ph idx="4" type="subTitle"/>
          </p:nvPr>
        </p:nvSpPr>
        <p:spPr>
          <a:xfrm>
            <a:off x="2632729"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905" name="Google Shape;1905;p207"/>
          <p:cNvSpPr txBox="1"/>
          <p:nvPr>
            <p:ph idx="5" type="subTitle"/>
          </p:nvPr>
        </p:nvSpPr>
        <p:spPr>
          <a:xfrm>
            <a:off x="2632729"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906" name="Google Shape;1906;p207"/>
          <p:cNvSpPr txBox="1"/>
          <p:nvPr>
            <p:ph idx="6" type="subTitle"/>
          </p:nvPr>
        </p:nvSpPr>
        <p:spPr>
          <a:xfrm>
            <a:off x="4764590"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907" name="Google Shape;1907;p207"/>
          <p:cNvSpPr txBox="1"/>
          <p:nvPr>
            <p:ph idx="7" type="subTitle"/>
          </p:nvPr>
        </p:nvSpPr>
        <p:spPr>
          <a:xfrm>
            <a:off x="4764590"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908" name="Google Shape;1908;p207"/>
          <p:cNvSpPr txBox="1"/>
          <p:nvPr>
            <p:ph idx="8" type="subTitle"/>
          </p:nvPr>
        </p:nvSpPr>
        <p:spPr>
          <a:xfrm>
            <a:off x="6914590"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909" name="Google Shape;1909;p207"/>
          <p:cNvSpPr txBox="1"/>
          <p:nvPr>
            <p:ph idx="9" type="subTitle"/>
          </p:nvPr>
        </p:nvSpPr>
        <p:spPr>
          <a:xfrm>
            <a:off x="6914590"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910" name="Google Shape;1910;p20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911" name="Google Shape;1911;p20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Heavy">
  <p:cSld name="TITLE_8_2_2_1">
    <p:spTree>
      <p:nvGrpSpPr>
        <p:cNvPr id="1912" name="Shape 1912"/>
        <p:cNvGrpSpPr/>
        <p:nvPr/>
      </p:nvGrpSpPr>
      <p:grpSpPr>
        <a:xfrm>
          <a:off x="0" y="0"/>
          <a:ext cx="0" cy="0"/>
          <a:chOff x="0" y="0"/>
          <a:chExt cx="0" cy="0"/>
        </a:xfrm>
      </p:grpSpPr>
      <p:sp>
        <p:nvSpPr>
          <p:cNvPr id="1913" name="Google Shape;1913;p208"/>
          <p:cNvSpPr/>
          <p:nvPr/>
        </p:nvSpPr>
        <p:spPr>
          <a:xfrm>
            <a:off x="4573725" y="-7144"/>
            <a:ext cx="4583400" cy="51507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914" name="Google Shape;1914;p208"/>
          <p:cNvSpPr txBox="1"/>
          <p:nvPr>
            <p:ph type="title"/>
          </p:nvPr>
        </p:nvSpPr>
        <p:spPr>
          <a:xfrm>
            <a:off x="343607" y="342900"/>
            <a:ext cx="3486300" cy="281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2pPr>
            <a:lvl3pPr lvl="2"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3pPr>
            <a:lvl4pPr lvl="3"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4pPr>
            <a:lvl5pPr lvl="4"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5pPr>
            <a:lvl6pPr lvl="5"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6pPr>
            <a:lvl7pPr lvl="6"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7pPr>
            <a:lvl8pPr lvl="7"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8pPr>
            <a:lvl9pPr lvl="8"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9pPr>
          </a:lstStyle>
          <a:p/>
        </p:txBody>
      </p:sp>
      <p:sp>
        <p:nvSpPr>
          <p:cNvPr id="1915" name="Google Shape;1915;p208"/>
          <p:cNvSpPr txBox="1"/>
          <p:nvPr>
            <p:ph idx="1" type="body"/>
          </p:nvPr>
        </p:nvSpPr>
        <p:spPr>
          <a:xfrm>
            <a:off x="329153" y="1478756"/>
            <a:ext cx="2621100" cy="2700300"/>
          </a:xfrm>
          <a:prstGeom prst="rect">
            <a:avLst/>
          </a:prstGeom>
          <a:noFill/>
          <a:ln>
            <a:noFill/>
          </a:ln>
        </p:spPr>
        <p:txBody>
          <a:bodyPr anchorCtr="0" anchor="t" bIns="34275" lIns="34275" spcFirstLastPara="1" rIns="34275" wrap="square" tIns="34275">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916" name="Google Shape;1916;p208"/>
          <p:cNvSpPr txBox="1"/>
          <p:nvPr>
            <p:ph idx="2" type="body"/>
          </p:nvPr>
        </p:nvSpPr>
        <p:spPr>
          <a:xfrm>
            <a:off x="5186886" y="342900"/>
            <a:ext cx="3357000" cy="38364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1pPr>
            <a:lvl2pPr indent="-342900" lvl="1" marL="9144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2pPr>
            <a:lvl3pPr indent="-342900" lvl="2" marL="13716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3pPr>
            <a:lvl4pPr indent="-342900" lvl="3" marL="18288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4pPr>
            <a:lvl5pPr indent="-342900" lvl="4" marL="22860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5pPr>
            <a:lvl6pPr indent="-342900" lvl="5" marL="27432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6pPr>
            <a:lvl7pPr indent="-342900" lvl="6" marL="32004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7pPr>
            <a:lvl8pPr indent="-342900" lvl="7" marL="36576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8pPr>
            <a:lvl9pPr indent="-342900" lvl="8" marL="41148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9pPr>
          </a:lstStyle>
          <a:p/>
        </p:txBody>
      </p:sp>
      <p:pic>
        <p:nvPicPr>
          <p:cNvPr id="1917" name="Google Shape;1917;p20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918" name="Google Shape;1918;p20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40">
          <p15:clr>
            <a:srgbClr val="FA7B17"/>
          </p15:clr>
        </p15:guide>
        <p15:guide id="2" orient="horz" pos="719">
          <p15:clr>
            <a:srgbClr val="FA7B17"/>
          </p15:clr>
        </p15:guide>
        <p15:guide id="3" orient="horz" pos="899">
          <p15:clr>
            <a:srgbClr val="FA7B17"/>
          </p15:clr>
        </p15:guide>
        <p15:guide id="4" orient="horz" pos="1080">
          <p15:clr>
            <a:srgbClr val="FA7B17"/>
          </p15:clr>
        </p15:guide>
      </p15:sldGuideLst>
    </p:ext>
  </p:extLst>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ack">
  <p:cSld name="TITLE_8_2_1_1">
    <p:bg>
      <p:bgPr>
        <a:solidFill>
          <a:schemeClr val="accent1"/>
        </a:solidFill>
      </p:bgPr>
    </p:bg>
    <p:spTree>
      <p:nvGrpSpPr>
        <p:cNvPr id="1919" name="Shape 1919"/>
        <p:cNvGrpSpPr/>
        <p:nvPr/>
      </p:nvGrpSpPr>
      <p:grpSpPr>
        <a:xfrm>
          <a:off x="0" y="0"/>
          <a:ext cx="0" cy="0"/>
          <a:chOff x="0" y="0"/>
          <a:chExt cx="0" cy="0"/>
        </a:xfrm>
      </p:grpSpPr>
      <p:pic>
        <p:nvPicPr>
          <p:cNvPr id="1920" name="Google Shape;1920;p209"/>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921" name="Google Shape;1921;p20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ue">
  <p:cSld name="TITLE_8_2_1_1_1">
    <p:bg>
      <p:bgPr>
        <a:solidFill>
          <a:schemeClr val="accent2"/>
        </a:solidFill>
      </p:bgPr>
    </p:bg>
    <p:spTree>
      <p:nvGrpSpPr>
        <p:cNvPr id="1922" name="Shape 1922"/>
        <p:cNvGrpSpPr/>
        <p:nvPr/>
      </p:nvGrpSpPr>
      <p:grpSpPr>
        <a:xfrm>
          <a:off x="0" y="0"/>
          <a:ext cx="0" cy="0"/>
          <a:chOff x="0" y="0"/>
          <a:chExt cx="0" cy="0"/>
        </a:xfrm>
      </p:grpSpPr>
      <p:pic>
        <p:nvPicPr>
          <p:cNvPr id="1923" name="Google Shape;1923;p210"/>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924" name="Google Shape;1924;p21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5"/>
                </a:solidFill>
                <a:latin typeface="JetBrains Mono"/>
                <a:ea typeface="JetBrains Mono"/>
                <a:cs typeface="JetBrains Mono"/>
                <a:sym typeface="JetBrains Mono"/>
              </a:defRPr>
            </a:lvl1pPr>
            <a:lvl2pPr lvl="1" rtl="0" algn="r">
              <a:buNone/>
              <a:defRPr sz="900">
                <a:solidFill>
                  <a:schemeClr val="accent5"/>
                </a:solidFill>
                <a:latin typeface="JetBrains Mono"/>
                <a:ea typeface="JetBrains Mono"/>
                <a:cs typeface="JetBrains Mono"/>
                <a:sym typeface="JetBrains Mono"/>
              </a:defRPr>
            </a:lvl2pPr>
            <a:lvl3pPr lvl="2" rtl="0" algn="r">
              <a:buNone/>
              <a:defRPr sz="900">
                <a:solidFill>
                  <a:schemeClr val="accent5"/>
                </a:solidFill>
                <a:latin typeface="JetBrains Mono"/>
                <a:ea typeface="JetBrains Mono"/>
                <a:cs typeface="JetBrains Mono"/>
                <a:sym typeface="JetBrains Mono"/>
              </a:defRPr>
            </a:lvl3pPr>
            <a:lvl4pPr lvl="3" rtl="0" algn="r">
              <a:buNone/>
              <a:defRPr sz="900">
                <a:solidFill>
                  <a:schemeClr val="accent5"/>
                </a:solidFill>
                <a:latin typeface="JetBrains Mono"/>
                <a:ea typeface="JetBrains Mono"/>
                <a:cs typeface="JetBrains Mono"/>
                <a:sym typeface="JetBrains Mono"/>
              </a:defRPr>
            </a:lvl4pPr>
            <a:lvl5pPr lvl="4" rtl="0" algn="r">
              <a:buNone/>
              <a:defRPr sz="900">
                <a:solidFill>
                  <a:schemeClr val="accent5"/>
                </a:solidFill>
                <a:latin typeface="JetBrains Mono"/>
                <a:ea typeface="JetBrains Mono"/>
                <a:cs typeface="JetBrains Mono"/>
                <a:sym typeface="JetBrains Mono"/>
              </a:defRPr>
            </a:lvl5pPr>
            <a:lvl6pPr lvl="5" rtl="0" algn="r">
              <a:buNone/>
              <a:defRPr sz="900">
                <a:solidFill>
                  <a:schemeClr val="accent5"/>
                </a:solidFill>
                <a:latin typeface="JetBrains Mono"/>
                <a:ea typeface="JetBrains Mono"/>
                <a:cs typeface="JetBrains Mono"/>
                <a:sym typeface="JetBrains Mono"/>
              </a:defRPr>
            </a:lvl6pPr>
            <a:lvl7pPr lvl="6" rtl="0" algn="r">
              <a:buNone/>
              <a:defRPr sz="900">
                <a:solidFill>
                  <a:schemeClr val="accent5"/>
                </a:solidFill>
                <a:latin typeface="JetBrains Mono"/>
                <a:ea typeface="JetBrains Mono"/>
                <a:cs typeface="JetBrains Mono"/>
                <a:sym typeface="JetBrains Mono"/>
              </a:defRPr>
            </a:lvl7pPr>
            <a:lvl8pPr lvl="7" rtl="0" algn="r">
              <a:buNone/>
              <a:defRPr sz="900">
                <a:solidFill>
                  <a:schemeClr val="accent5"/>
                </a:solidFill>
                <a:latin typeface="JetBrains Mono"/>
                <a:ea typeface="JetBrains Mono"/>
                <a:cs typeface="JetBrains Mono"/>
                <a:sym typeface="JetBrains Mono"/>
              </a:defRPr>
            </a:lvl8pPr>
            <a:lvl9pPr lvl="8" rtl="0" algn="r">
              <a:buNone/>
              <a:defRPr sz="900">
                <a:solidFill>
                  <a:schemeClr val="accent5"/>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p:cSld name="CUSTOM_2">
    <p:bg>
      <p:bgPr>
        <a:solidFill>
          <a:srgbClr val="000000">
            <a:alpha val="0"/>
          </a:srgbClr>
        </a:solidFill>
      </p:bgPr>
    </p:bg>
    <p:spTree>
      <p:nvGrpSpPr>
        <p:cNvPr id="1925" name="Shape 1925"/>
        <p:cNvGrpSpPr/>
        <p:nvPr/>
      </p:nvGrpSpPr>
      <p:grpSpPr>
        <a:xfrm>
          <a:off x="0" y="0"/>
          <a:ext cx="0" cy="0"/>
          <a:chOff x="0" y="0"/>
          <a:chExt cx="0" cy="0"/>
        </a:xfrm>
      </p:grpSpPr>
      <p:sp>
        <p:nvSpPr>
          <p:cNvPr id="1926" name="Google Shape;1926;p211"/>
          <p:cNvSpPr txBox="1"/>
          <p:nvPr>
            <p:ph type="title"/>
          </p:nvPr>
        </p:nvSpPr>
        <p:spPr>
          <a:xfrm>
            <a:off x="330268" y="342900"/>
            <a:ext cx="6400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927" name="Google Shape;1927;p211"/>
          <p:cNvSpPr txBox="1"/>
          <p:nvPr>
            <p:ph idx="1" type="subTitle"/>
          </p:nvPr>
        </p:nvSpPr>
        <p:spPr>
          <a:xfrm>
            <a:off x="330268" y="882084"/>
            <a:ext cx="6400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928" name="Google Shape;1928;p211"/>
          <p:cNvSpPr txBox="1"/>
          <p:nvPr>
            <p:ph idx="2" type="body"/>
          </p:nvPr>
        </p:nvSpPr>
        <p:spPr>
          <a:xfrm>
            <a:off x="330268" y="1404938"/>
            <a:ext cx="5486400" cy="2743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1929" name="Google Shape;1929;p21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930" name="Google Shape;1930;p21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2">
  <p:cSld name="CUSTOM_2_4">
    <p:bg>
      <p:bgPr>
        <a:solidFill>
          <a:srgbClr val="000000">
            <a:alpha val="0"/>
          </a:srgbClr>
        </a:solidFill>
      </p:bgPr>
    </p:bg>
    <p:spTree>
      <p:nvGrpSpPr>
        <p:cNvPr id="1931" name="Shape 1931"/>
        <p:cNvGrpSpPr/>
        <p:nvPr/>
      </p:nvGrpSpPr>
      <p:grpSpPr>
        <a:xfrm>
          <a:off x="0" y="0"/>
          <a:ext cx="0" cy="0"/>
          <a:chOff x="0" y="0"/>
          <a:chExt cx="0" cy="0"/>
        </a:xfrm>
      </p:grpSpPr>
      <p:sp>
        <p:nvSpPr>
          <p:cNvPr id="1932" name="Google Shape;1932;p212"/>
          <p:cNvSpPr/>
          <p:nvPr/>
        </p:nvSpPr>
        <p:spPr>
          <a:xfrm>
            <a:off x="0" y="0"/>
            <a:ext cx="9144000" cy="4663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3" name="Google Shape;1933;p212"/>
          <p:cNvSpPr/>
          <p:nvPr/>
        </p:nvSpPr>
        <p:spPr>
          <a:xfrm>
            <a:off x="465250" y="1684225"/>
            <a:ext cx="8802300" cy="360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4" name="Google Shape;1934;p212"/>
          <p:cNvSpPr txBox="1"/>
          <p:nvPr>
            <p:ph type="title"/>
          </p:nvPr>
        </p:nvSpPr>
        <p:spPr>
          <a:xfrm>
            <a:off x="330268" y="342900"/>
            <a:ext cx="31809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935" name="Google Shape;1935;p212"/>
          <p:cNvSpPr txBox="1"/>
          <p:nvPr>
            <p:ph idx="1" type="body"/>
          </p:nvPr>
        </p:nvSpPr>
        <p:spPr>
          <a:xfrm>
            <a:off x="494662" y="1936897"/>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1936" name="Google Shape;1936;p21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937" name="Google Shape;1937;p21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1">
  <p:cSld name="CUSTOM_2_3">
    <p:bg>
      <p:bgPr>
        <a:solidFill>
          <a:srgbClr val="000000">
            <a:alpha val="0"/>
          </a:srgbClr>
        </a:solidFill>
      </p:bgPr>
    </p:bg>
    <p:spTree>
      <p:nvGrpSpPr>
        <p:cNvPr id="1938" name="Shape 1938"/>
        <p:cNvGrpSpPr/>
        <p:nvPr/>
      </p:nvGrpSpPr>
      <p:grpSpPr>
        <a:xfrm>
          <a:off x="0" y="0"/>
          <a:ext cx="0" cy="0"/>
          <a:chOff x="0" y="0"/>
          <a:chExt cx="0" cy="0"/>
        </a:xfrm>
      </p:grpSpPr>
      <p:sp>
        <p:nvSpPr>
          <p:cNvPr id="1939" name="Google Shape;1939;p213"/>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940" name="Google Shape;1940;p213"/>
          <p:cNvSpPr txBox="1"/>
          <p:nvPr>
            <p:ph idx="1" type="body"/>
          </p:nvPr>
        </p:nvSpPr>
        <p:spPr>
          <a:xfrm>
            <a:off x="329687" y="3037472"/>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941" name="Google Shape;1941;p213"/>
          <p:cNvSpPr/>
          <p:nvPr/>
        </p:nvSpPr>
        <p:spPr>
          <a:xfrm>
            <a:off x="330268" y="2607422"/>
            <a:ext cx="8813700" cy="1335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1942" name="Google Shape;1942;p21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943" name="Google Shape;1943;p21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6Speakers">
  <p:cSld name="CUSTOM_5_1_1_2_1">
    <p:bg>
      <p:bgPr>
        <a:solidFill>
          <a:schemeClr val="lt1"/>
        </a:solidFill>
      </p:bgPr>
    </p:bg>
    <p:spTree>
      <p:nvGrpSpPr>
        <p:cNvPr id="130" name="Shape 130"/>
        <p:cNvGrpSpPr/>
        <p:nvPr/>
      </p:nvGrpSpPr>
      <p:grpSpPr>
        <a:xfrm>
          <a:off x="0" y="0"/>
          <a:ext cx="0" cy="0"/>
          <a:chOff x="0" y="0"/>
          <a:chExt cx="0" cy="0"/>
        </a:xfrm>
      </p:grpSpPr>
      <p:sp>
        <p:nvSpPr>
          <p:cNvPr id="131" name="Google Shape;131;p23"/>
          <p:cNvSpPr txBox="1"/>
          <p:nvPr>
            <p:ph idx="1" type="subTitle"/>
          </p:nvPr>
        </p:nvSpPr>
        <p:spPr>
          <a:xfrm>
            <a:off x="7190372"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32" name="Google Shape;132;p23"/>
          <p:cNvSpPr txBox="1"/>
          <p:nvPr>
            <p:ph idx="2" type="subTitle"/>
          </p:nvPr>
        </p:nvSpPr>
        <p:spPr>
          <a:xfrm>
            <a:off x="7190372"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33" name="Google Shape;133;p23"/>
          <p:cNvSpPr txBox="1"/>
          <p:nvPr>
            <p:ph idx="3" type="subTitle"/>
          </p:nvPr>
        </p:nvSpPr>
        <p:spPr>
          <a:xfrm>
            <a:off x="7190372"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34" name="Google Shape;134;p23"/>
          <p:cNvSpPr txBox="1"/>
          <p:nvPr>
            <p:ph idx="4" type="subTitle"/>
          </p:nvPr>
        </p:nvSpPr>
        <p:spPr>
          <a:xfrm>
            <a:off x="7190372"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35" name="Google Shape;135;p23"/>
          <p:cNvSpPr txBox="1"/>
          <p:nvPr>
            <p:ph idx="5" type="subTitle"/>
          </p:nvPr>
        </p:nvSpPr>
        <p:spPr>
          <a:xfrm>
            <a:off x="4290120"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36" name="Google Shape;136;p23"/>
          <p:cNvSpPr txBox="1"/>
          <p:nvPr>
            <p:ph idx="6" type="subTitle"/>
          </p:nvPr>
        </p:nvSpPr>
        <p:spPr>
          <a:xfrm>
            <a:off x="4290120"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37" name="Google Shape;137;p23"/>
          <p:cNvSpPr txBox="1"/>
          <p:nvPr>
            <p:ph idx="7" type="subTitle"/>
          </p:nvPr>
        </p:nvSpPr>
        <p:spPr>
          <a:xfrm>
            <a:off x="4290120"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38" name="Google Shape;138;p23"/>
          <p:cNvSpPr txBox="1"/>
          <p:nvPr>
            <p:ph idx="8" type="subTitle"/>
          </p:nvPr>
        </p:nvSpPr>
        <p:spPr>
          <a:xfrm>
            <a:off x="4290120"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39" name="Google Shape;139;p23"/>
          <p:cNvSpPr txBox="1"/>
          <p:nvPr>
            <p:ph idx="9" type="subTitle"/>
          </p:nvPr>
        </p:nvSpPr>
        <p:spPr>
          <a:xfrm>
            <a:off x="1389867"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40" name="Google Shape;140;p23"/>
          <p:cNvSpPr txBox="1"/>
          <p:nvPr>
            <p:ph idx="13" type="subTitle"/>
          </p:nvPr>
        </p:nvSpPr>
        <p:spPr>
          <a:xfrm>
            <a:off x="1389867"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41" name="Google Shape;141;p23"/>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42" name="Google Shape;142;p23"/>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43" name="Google Shape;143;p23"/>
          <p:cNvSpPr txBox="1"/>
          <p:nvPr>
            <p:ph idx="1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144" name="Google Shape;144;p23"/>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45" name="Google Shape;145;p2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23"/>
          <p:cNvSpPr txBox="1"/>
          <p:nvPr>
            <p:ph idx="15" type="subTitle"/>
          </p:nvPr>
        </p:nvSpPr>
        <p:spPr>
          <a:xfrm>
            <a:off x="1389867"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47" name="Google Shape;147;p23"/>
          <p:cNvSpPr txBox="1"/>
          <p:nvPr>
            <p:ph idx="16" type="subTitle"/>
          </p:nvPr>
        </p:nvSpPr>
        <p:spPr>
          <a:xfrm>
            <a:off x="1389867"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48" name="Google Shape;148;p23"/>
          <p:cNvSpPr/>
          <p:nvPr>
            <p:ph idx="17" type="pic"/>
          </p:nvPr>
        </p:nvSpPr>
        <p:spPr>
          <a:xfrm>
            <a:off x="323636" y="1755197"/>
            <a:ext cx="925800" cy="925800"/>
          </a:xfrm>
          <a:prstGeom prst="ellipse">
            <a:avLst/>
          </a:prstGeom>
          <a:noFill/>
          <a:ln>
            <a:noFill/>
          </a:ln>
        </p:spPr>
      </p:sp>
      <p:sp>
        <p:nvSpPr>
          <p:cNvPr id="149" name="Google Shape;149;p23"/>
          <p:cNvSpPr/>
          <p:nvPr>
            <p:ph idx="18" type="pic"/>
          </p:nvPr>
        </p:nvSpPr>
        <p:spPr>
          <a:xfrm>
            <a:off x="323636" y="3127659"/>
            <a:ext cx="925800" cy="925800"/>
          </a:xfrm>
          <a:prstGeom prst="ellipse">
            <a:avLst/>
          </a:prstGeom>
          <a:noFill/>
          <a:ln>
            <a:noFill/>
          </a:ln>
        </p:spPr>
      </p:sp>
      <p:sp>
        <p:nvSpPr>
          <p:cNvPr id="150" name="Google Shape;150;p23"/>
          <p:cNvSpPr/>
          <p:nvPr>
            <p:ph idx="19" type="pic"/>
          </p:nvPr>
        </p:nvSpPr>
        <p:spPr>
          <a:xfrm>
            <a:off x="3223889" y="1755197"/>
            <a:ext cx="925800" cy="925800"/>
          </a:xfrm>
          <a:prstGeom prst="ellipse">
            <a:avLst/>
          </a:prstGeom>
          <a:noFill/>
          <a:ln>
            <a:noFill/>
          </a:ln>
        </p:spPr>
      </p:sp>
      <p:sp>
        <p:nvSpPr>
          <p:cNvPr id="151" name="Google Shape;151;p23"/>
          <p:cNvSpPr/>
          <p:nvPr>
            <p:ph idx="20" type="pic"/>
          </p:nvPr>
        </p:nvSpPr>
        <p:spPr>
          <a:xfrm>
            <a:off x="3223889" y="3127659"/>
            <a:ext cx="925800" cy="925800"/>
          </a:xfrm>
          <a:prstGeom prst="ellipse">
            <a:avLst/>
          </a:prstGeom>
          <a:noFill/>
          <a:ln>
            <a:noFill/>
          </a:ln>
        </p:spPr>
      </p:sp>
      <p:sp>
        <p:nvSpPr>
          <p:cNvPr id="152" name="Google Shape;152;p23"/>
          <p:cNvSpPr/>
          <p:nvPr>
            <p:ph idx="21" type="pic"/>
          </p:nvPr>
        </p:nvSpPr>
        <p:spPr>
          <a:xfrm>
            <a:off x="6124142" y="1755197"/>
            <a:ext cx="925800" cy="925800"/>
          </a:xfrm>
          <a:prstGeom prst="ellipse">
            <a:avLst/>
          </a:prstGeom>
          <a:noFill/>
          <a:ln>
            <a:noFill/>
          </a:ln>
        </p:spPr>
      </p:sp>
      <p:sp>
        <p:nvSpPr>
          <p:cNvPr id="153" name="Google Shape;153;p23"/>
          <p:cNvSpPr/>
          <p:nvPr>
            <p:ph idx="22" type="pic"/>
          </p:nvPr>
        </p:nvSpPr>
        <p:spPr>
          <a:xfrm>
            <a:off x="6124142" y="3127659"/>
            <a:ext cx="925800" cy="925800"/>
          </a:xfrm>
          <a:prstGeom prst="ellipse">
            <a:avLst/>
          </a:prstGeom>
          <a:noFill/>
          <a:ln>
            <a:noFill/>
          </a:ln>
        </p:spPr>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3">
  <p:cSld name="CUSTOM_2_3_1">
    <p:bg>
      <p:bgPr>
        <a:solidFill>
          <a:schemeClr val="accent4"/>
        </a:solidFill>
      </p:bgPr>
    </p:bg>
    <p:spTree>
      <p:nvGrpSpPr>
        <p:cNvPr id="1944" name="Shape 1944"/>
        <p:cNvGrpSpPr/>
        <p:nvPr/>
      </p:nvGrpSpPr>
      <p:grpSpPr>
        <a:xfrm>
          <a:off x="0" y="0"/>
          <a:ext cx="0" cy="0"/>
          <a:chOff x="0" y="0"/>
          <a:chExt cx="0" cy="0"/>
        </a:xfrm>
      </p:grpSpPr>
      <p:sp>
        <p:nvSpPr>
          <p:cNvPr id="1945" name="Google Shape;1945;p214"/>
          <p:cNvSpPr txBox="1"/>
          <p:nvPr>
            <p:ph type="title"/>
          </p:nvPr>
        </p:nvSpPr>
        <p:spPr>
          <a:xfrm>
            <a:off x="2467775" y="2242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946" name="Google Shape;1946;p214"/>
          <p:cNvSpPr txBox="1"/>
          <p:nvPr>
            <p:ph idx="2" type="title"/>
          </p:nvPr>
        </p:nvSpPr>
        <p:spPr>
          <a:xfrm>
            <a:off x="2467775" y="5519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947" name="Google Shape;1947;p214"/>
          <p:cNvSpPr txBox="1"/>
          <p:nvPr>
            <p:ph idx="3" type="title"/>
          </p:nvPr>
        </p:nvSpPr>
        <p:spPr>
          <a:xfrm>
            <a:off x="2467775" y="8797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948" name="Google Shape;1948;p214"/>
          <p:cNvSpPr txBox="1"/>
          <p:nvPr>
            <p:ph idx="4" type="title"/>
          </p:nvPr>
        </p:nvSpPr>
        <p:spPr>
          <a:xfrm>
            <a:off x="2467775" y="12075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949" name="Google Shape;1949;p214"/>
          <p:cNvSpPr txBox="1"/>
          <p:nvPr>
            <p:ph idx="5" type="title"/>
          </p:nvPr>
        </p:nvSpPr>
        <p:spPr>
          <a:xfrm>
            <a:off x="2467775" y="15352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950" name="Google Shape;1950;p214"/>
          <p:cNvSpPr txBox="1"/>
          <p:nvPr>
            <p:ph idx="6" type="title"/>
          </p:nvPr>
        </p:nvSpPr>
        <p:spPr>
          <a:xfrm>
            <a:off x="2467775" y="18630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951" name="Google Shape;1951;p214"/>
          <p:cNvSpPr txBox="1"/>
          <p:nvPr>
            <p:ph idx="7" type="title"/>
          </p:nvPr>
        </p:nvSpPr>
        <p:spPr>
          <a:xfrm>
            <a:off x="2467775" y="21908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952" name="Google Shape;1952;p214"/>
          <p:cNvSpPr txBox="1"/>
          <p:nvPr>
            <p:ph idx="8" type="title"/>
          </p:nvPr>
        </p:nvSpPr>
        <p:spPr>
          <a:xfrm>
            <a:off x="2467775" y="25185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953" name="Google Shape;1953;p214"/>
          <p:cNvSpPr txBox="1"/>
          <p:nvPr>
            <p:ph idx="9" type="title"/>
          </p:nvPr>
        </p:nvSpPr>
        <p:spPr>
          <a:xfrm>
            <a:off x="2467775" y="28463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954" name="Google Shape;1954;p214"/>
          <p:cNvSpPr txBox="1"/>
          <p:nvPr>
            <p:ph idx="13" type="title"/>
          </p:nvPr>
        </p:nvSpPr>
        <p:spPr>
          <a:xfrm>
            <a:off x="2467775" y="3182513"/>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955" name="Google Shape;1955;p214"/>
          <p:cNvSpPr txBox="1"/>
          <p:nvPr>
            <p:ph idx="14" type="title"/>
          </p:nvPr>
        </p:nvSpPr>
        <p:spPr>
          <a:xfrm>
            <a:off x="2467775" y="351028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956" name="Google Shape;1956;p214"/>
          <p:cNvSpPr txBox="1"/>
          <p:nvPr>
            <p:ph idx="15" type="title"/>
          </p:nvPr>
        </p:nvSpPr>
        <p:spPr>
          <a:xfrm>
            <a:off x="2467775" y="383805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957" name="Google Shape;1957;p214"/>
          <p:cNvSpPr txBox="1"/>
          <p:nvPr>
            <p:ph idx="16" type="title"/>
          </p:nvPr>
        </p:nvSpPr>
        <p:spPr>
          <a:xfrm>
            <a:off x="2467775" y="41658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cxnSp>
        <p:nvCxnSpPr>
          <p:cNvPr id="1958" name="Google Shape;1958;p214"/>
          <p:cNvCxnSpPr/>
          <p:nvPr/>
        </p:nvCxnSpPr>
        <p:spPr>
          <a:xfrm>
            <a:off x="5390850" y="263244"/>
            <a:ext cx="0" cy="4895100"/>
          </a:xfrm>
          <a:prstGeom prst="straightConnector1">
            <a:avLst/>
          </a:prstGeom>
          <a:noFill/>
          <a:ln cap="flat" cmpd="sng" w="9525">
            <a:solidFill>
              <a:schemeClr val="accent2"/>
            </a:solidFill>
            <a:prstDash val="solid"/>
            <a:round/>
            <a:headEnd len="med" w="med" type="oval"/>
            <a:tailEnd len="med" w="med" type="none"/>
          </a:ln>
        </p:spPr>
      </p:cxnSp>
      <p:sp>
        <p:nvSpPr>
          <p:cNvPr id="1959" name="Google Shape;1959;p214"/>
          <p:cNvSpPr txBox="1"/>
          <p:nvPr>
            <p:ph idx="17" type="title"/>
          </p:nvPr>
        </p:nvSpPr>
        <p:spPr>
          <a:xfrm>
            <a:off x="5494825" y="2242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960" name="Google Shape;1960;p214"/>
          <p:cNvSpPr txBox="1"/>
          <p:nvPr>
            <p:ph idx="18" type="title"/>
          </p:nvPr>
        </p:nvSpPr>
        <p:spPr>
          <a:xfrm>
            <a:off x="5494825" y="5519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961" name="Google Shape;1961;p214"/>
          <p:cNvSpPr txBox="1"/>
          <p:nvPr>
            <p:ph idx="19" type="title"/>
          </p:nvPr>
        </p:nvSpPr>
        <p:spPr>
          <a:xfrm>
            <a:off x="5494825" y="8797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962" name="Google Shape;1962;p214"/>
          <p:cNvSpPr txBox="1"/>
          <p:nvPr>
            <p:ph idx="20" type="title"/>
          </p:nvPr>
        </p:nvSpPr>
        <p:spPr>
          <a:xfrm>
            <a:off x="5494825" y="12075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963" name="Google Shape;1963;p214"/>
          <p:cNvSpPr txBox="1"/>
          <p:nvPr>
            <p:ph idx="21" type="title"/>
          </p:nvPr>
        </p:nvSpPr>
        <p:spPr>
          <a:xfrm>
            <a:off x="5494825" y="15352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964" name="Google Shape;1964;p214"/>
          <p:cNvSpPr txBox="1"/>
          <p:nvPr>
            <p:ph idx="22" type="title"/>
          </p:nvPr>
        </p:nvSpPr>
        <p:spPr>
          <a:xfrm>
            <a:off x="5494825" y="18630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965" name="Google Shape;1965;p214"/>
          <p:cNvSpPr txBox="1"/>
          <p:nvPr>
            <p:ph idx="23" type="title"/>
          </p:nvPr>
        </p:nvSpPr>
        <p:spPr>
          <a:xfrm>
            <a:off x="5494825" y="21908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966" name="Google Shape;1966;p214"/>
          <p:cNvSpPr txBox="1"/>
          <p:nvPr>
            <p:ph idx="24" type="title"/>
          </p:nvPr>
        </p:nvSpPr>
        <p:spPr>
          <a:xfrm>
            <a:off x="5494825" y="25185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967" name="Google Shape;1967;p214"/>
          <p:cNvSpPr txBox="1"/>
          <p:nvPr>
            <p:ph idx="25" type="title"/>
          </p:nvPr>
        </p:nvSpPr>
        <p:spPr>
          <a:xfrm>
            <a:off x="5494825" y="28463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968" name="Google Shape;1968;p214"/>
          <p:cNvSpPr txBox="1"/>
          <p:nvPr>
            <p:ph idx="26" type="title"/>
          </p:nvPr>
        </p:nvSpPr>
        <p:spPr>
          <a:xfrm>
            <a:off x="5494825" y="3182513"/>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969" name="Google Shape;1969;p214"/>
          <p:cNvSpPr txBox="1"/>
          <p:nvPr>
            <p:ph idx="27" type="title"/>
          </p:nvPr>
        </p:nvSpPr>
        <p:spPr>
          <a:xfrm>
            <a:off x="5494825" y="351028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970" name="Google Shape;1970;p214"/>
          <p:cNvSpPr txBox="1"/>
          <p:nvPr>
            <p:ph idx="28" type="title"/>
          </p:nvPr>
        </p:nvSpPr>
        <p:spPr>
          <a:xfrm>
            <a:off x="5494825" y="383805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971" name="Google Shape;1971;p214"/>
          <p:cNvSpPr txBox="1"/>
          <p:nvPr>
            <p:ph idx="29" type="title"/>
          </p:nvPr>
        </p:nvSpPr>
        <p:spPr>
          <a:xfrm>
            <a:off x="5494825" y="41658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pic>
        <p:nvPicPr>
          <p:cNvPr id="1972" name="Google Shape;1972;p21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973" name="Google Shape;1973;p21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p:cSld name="CUSTOM_2_2">
    <p:spTree>
      <p:nvGrpSpPr>
        <p:cNvPr id="1974" name="Shape 1974"/>
        <p:cNvGrpSpPr/>
        <p:nvPr/>
      </p:nvGrpSpPr>
      <p:grpSpPr>
        <a:xfrm>
          <a:off x="0" y="0"/>
          <a:ext cx="0" cy="0"/>
          <a:chOff x="0" y="0"/>
          <a:chExt cx="0" cy="0"/>
        </a:xfrm>
      </p:grpSpPr>
      <p:sp>
        <p:nvSpPr>
          <p:cNvPr id="1975" name="Google Shape;1975;p215"/>
          <p:cNvSpPr/>
          <p:nvPr/>
        </p:nvSpPr>
        <p:spPr>
          <a:xfrm>
            <a:off x="330275"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976" name="Google Shape;1976;p215"/>
          <p:cNvSpPr/>
          <p:nvPr/>
        </p:nvSpPr>
        <p:spPr>
          <a:xfrm>
            <a:off x="3207250"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977" name="Google Shape;1977;p215"/>
          <p:cNvSpPr/>
          <p:nvPr/>
        </p:nvSpPr>
        <p:spPr>
          <a:xfrm>
            <a:off x="6084225"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978" name="Google Shape;1978;p215"/>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979" name="Google Shape;1979;p215"/>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980" name="Google Shape;1980;p215"/>
          <p:cNvSpPr txBox="1"/>
          <p:nvPr>
            <p:ph idx="2" type="body"/>
          </p:nvPr>
        </p:nvSpPr>
        <p:spPr>
          <a:xfrm>
            <a:off x="495575"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981" name="Google Shape;1981;p215"/>
          <p:cNvSpPr txBox="1"/>
          <p:nvPr>
            <p:ph idx="3" type="body"/>
          </p:nvPr>
        </p:nvSpPr>
        <p:spPr>
          <a:xfrm>
            <a:off x="495575"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982" name="Google Shape;1982;p215"/>
          <p:cNvSpPr txBox="1"/>
          <p:nvPr>
            <p:ph idx="4" type="body"/>
          </p:nvPr>
        </p:nvSpPr>
        <p:spPr>
          <a:xfrm>
            <a:off x="3372550"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983" name="Google Shape;1983;p215"/>
          <p:cNvSpPr txBox="1"/>
          <p:nvPr>
            <p:ph idx="5" type="body"/>
          </p:nvPr>
        </p:nvSpPr>
        <p:spPr>
          <a:xfrm>
            <a:off x="3372550"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984" name="Google Shape;1984;p215"/>
          <p:cNvSpPr txBox="1"/>
          <p:nvPr>
            <p:ph idx="6" type="body"/>
          </p:nvPr>
        </p:nvSpPr>
        <p:spPr>
          <a:xfrm>
            <a:off x="6250450"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985" name="Google Shape;1985;p215"/>
          <p:cNvSpPr txBox="1"/>
          <p:nvPr>
            <p:ph idx="7" type="body"/>
          </p:nvPr>
        </p:nvSpPr>
        <p:spPr>
          <a:xfrm>
            <a:off x="6250450"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1986" name="Google Shape;1986;p21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987" name="Google Shape;1987;p21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
  <p:cSld name="CUSTOM_2_2_2">
    <p:spTree>
      <p:nvGrpSpPr>
        <p:cNvPr id="1988" name="Shape 1988"/>
        <p:cNvGrpSpPr/>
        <p:nvPr/>
      </p:nvGrpSpPr>
      <p:grpSpPr>
        <a:xfrm>
          <a:off x="0" y="0"/>
          <a:ext cx="0" cy="0"/>
          <a:chOff x="0" y="0"/>
          <a:chExt cx="0" cy="0"/>
        </a:xfrm>
      </p:grpSpPr>
      <p:sp>
        <p:nvSpPr>
          <p:cNvPr id="1989" name="Google Shape;1989;p21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990" name="Google Shape;1990;p216"/>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991" name="Google Shape;1991;p216"/>
          <p:cNvSpPr/>
          <p:nvPr/>
        </p:nvSpPr>
        <p:spPr>
          <a:xfrm>
            <a:off x="330275"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992" name="Google Shape;1992;p216"/>
          <p:cNvSpPr/>
          <p:nvPr/>
        </p:nvSpPr>
        <p:spPr>
          <a:xfrm>
            <a:off x="2524067"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993" name="Google Shape;1993;p216"/>
          <p:cNvSpPr/>
          <p:nvPr/>
        </p:nvSpPr>
        <p:spPr>
          <a:xfrm>
            <a:off x="4717858"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994" name="Google Shape;1994;p216"/>
          <p:cNvSpPr/>
          <p:nvPr/>
        </p:nvSpPr>
        <p:spPr>
          <a:xfrm>
            <a:off x="6911650"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995" name="Google Shape;1995;p216"/>
          <p:cNvSpPr txBox="1"/>
          <p:nvPr>
            <p:ph idx="2" type="body"/>
          </p:nvPr>
        </p:nvSpPr>
        <p:spPr>
          <a:xfrm>
            <a:off x="456700"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996" name="Google Shape;1996;p216"/>
          <p:cNvSpPr txBox="1"/>
          <p:nvPr>
            <p:ph idx="3" type="body"/>
          </p:nvPr>
        </p:nvSpPr>
        <p:spPr>
          <a:xfrm>
            <a:off x="456700"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997" name="Google Shape;1997;p216"/>
          <p:cNvSpPr txBox="1"/>
          <p:nvPr>
            <p:ph idx="4" type="body"/>
          </p:nvPr>
        </p:nvSpPr>
        <p:spPr>
          <a:xfrm>
            <a:off x="2648263"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998" name="Google Shape;1998;p216"/>
          <p:cNvSpPr txBox="1"/>
          <p:nvPr>
            <p:ph idx="5" type="body"/>
          </p:nvPr>
        </p:nvSpPr>
        <p:spPr>
          <a:xfrm>
            <a:off x="2648263"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999" name="Google Shape;1999;p216"/>
          <p:cNvSpPr txBox="1"/>
          <p:nvPr>
            <p:ph idx="6" type="body"/>
          </p:nvPr>
        </p:nvSpPr>
        <p:spPr>
          <a:xfrm>
            <a:off x="4842050"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000" name="Google Shape;2000;p216"/>
          <p:cNvSpPr txBox="1"/>
          <p:nvPr>
            <p:ph idx="7" type="body"/>
          </p:nvPr>
        </p:nvSpPr>
        <p:spPr>
          <a:xfrm>
            <a:off x="4842050"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001" name="Google Shape;2001;p216"/>
          <p:cNvSpPr txBox="1"/>
          <p:nvPr>
            <p:ph idx="8" type="body"/>
          </p:nvPr>
        </p:nvSpPr>
        <p:spPr>
          <a:xfrm>
            <a:off x="7035825"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002" name="Google Shape;2002;p216"/>
          <p:cNvSpPr txBox="1"/>
          <p:nvPr>
            <p:ph idx="9" type="body"/>
          </p:nvPr>
        </p:nvSpPr>
        <p:spPr>
          <a:xfrm>
            <a:off x="7035825"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2003" name="Google Shape;2003;p21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04" name="Google Shape;2004;p21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p:cSld name="CUSTOM_2_2_2_1">
    <p:spTree>
      <p:nvGrpSpPr>
        <p:cNvPr id="2005" name="Shape 2005"/>
        <p:cNvGrpSpPr/>
        <p:nvPr/>
      </p:nvGrpSpPr>
      <p:grpSpPr>
        <a:xfrm>
          <a:off x="0" y="0"/>
          <a:ext cx="0" cy="0"/>
          <a:chOff x="0" y="0"/>
          <a:chExt cx="0" cy="0"/>
        </a:xfrm>
      </p:grpSpPr>
      <p:sp>
        <p:nvSpPr>
          <p:cNvPr id="2006" name="Google Shape;2006;p21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007" name="Google Shape;2007;p217"/>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008" name="Google Shape;2008;p217"/>
          <p:cNvSpPr/>
          <p:nvPr/>
        </p:nvSpPr>
        <p:spPr>
          <a:xfrm>
            <a:off x="366351" y="159805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2009" name="Google Shape;2009;p217"/>
          <p:cNvSpPr/>
          <p:nvPr/>
        </p:nvSpPr>
        <p:spPr>
          <a:xfrm>
            <a:off x="4589234" y="159805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2010" name="Google Shape;2010;p217"/>
          <p:cNvSpPr/>
          <p:nvPr/>
        </p:nvSpPr>
        <p:spPr>
          <a:xfrm>
            <a:off x="366351" y="305960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2011" name="Google Shape;2011;p217"/>
          <p:cNvSpPr/>
          <p:nvPr/>
        </p:nvSpPr>
        <p:spPr>
          <a:xfrm>
            <a:off x="4589234" y="305960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2012" name="Google Shape;2012;p217"/>
          <p:cNvSpPr txBox="1"/>
          <p:nvPr>
            <p:ph idx="2" type="body"/>
          </p:nvPr>
        </p:nvSpPr>
        <p:spPr>
          <a:xfrm>
            <a:off x="518750" y="201133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013" name="Google Shape;2013;p217"/>
          <p:cNvSpPr txBox="1"/>
          <p:nvPr>
            <p:ph idx="3" type="body"/>
          </p:nvPr>
        </p:nvSpPr>
        <p:spPr>
          <a:xfrm>
            <a:off x="518750" y="172475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014" name="Google Shape;2014;p217"/>
          <p:cNvSpPr txBox="1"/>
          <p:nvPr>
            <p:ph idx="4" type="body"/>
          </p:nvPr>
        </p:nvSpPr>
        <p:spPr>
          <a:xfrm>
            <a:off x="4717988" y="201133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015" name="Google Shape;2015;p217"/>
          <p:cNvSpPr txBox="1"/>
          <p:nvPr>
            <p:ph idx="5" type="body"/>
          </p:nvPr>
        </p:nvSpPr>
        <p:spPr>
          <a:xfrm>
            <a:off x="4717988" y="172475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016" name="Google Shape;2016;p217"/>
          <p:cNvSpPr txBox="1"/>
          <p:nvPr>
            <p:ph idx="6" type="body"/>
          </p:nvPr>
        </p:nvSpPr>
        <p:spPr>
          <a:xfrm>
            <a:off x="4717988" y="346958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017" name="Google Shape;2017;p217"/>
          <p:cNvSpPr txBox="1"/>
          <p:nvPr>
            <p:ph idx="7" type="body"/>
          </p:nvPr>
        </p:nvSpPr>
        <p:spPr>
          <a:xfrm>
            <a:off x="4717988" y="318300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018" name="Google Shape;2018;p217"/>
          <p:cNvSpPr txBox="1"/>
          <p:nvPr>
            <p:ph idx="8" type="body"/>
          </p:nvPr>
        </p:nvSpPr>
        <p:spPr>
          <a:xfrm>
            <a:off x="518750" y="346958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019" name="Google Shape;2019;p217"/>
          <p:cNvSpPr txBox="1"/>
          <p:nvPr>
            <p:ph idx="9" type="body"/>
          </p:nvPr>
        </p:nvSpPr>
        <p:spPr>
          <a:xfrm>
            <a:off x="518750" y="318300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2020" name="Google Shape;2020;p21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21" name="Google Shape;2021;p21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CUSTOM_2_2_1">
    <p:spTree>
      <p:nvGrpSpPr>
        <p:cNvPr id="2022" name="Shape 2022"/>
        <p:cNvGrpSpPr/>
        <p:nvPr/>
      </p:nvGrpSpPr>
      <p:grpSpPr>
        <a:xfrm>
          <a:off x="0" y="0"/>
          <a:ext cx="0" cy="0"/>
          <a:chOff x="0" y="0"/>
          <a:chExt cx="0" cy="0"/>
        </a:xfrm>
      </p:grpSpPr>
      <p:sp>
        <p:nvSpPr>
          <p:cNvPr id="2023" name="Google Shape;2023;p218"/>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024" name="Google Shape;2024;p218"/>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025" name="Google Shape;2025;p218"/>
          <p:cNvSpPr/>
          <p:nvPr/>
        </p:nvSpPr>
        <p:spPr>
          <a:xfrm>
            <a:off x="330275" y="2018775"/>
            <a:ext cx="4005000" cy="1444500"/>
          </a:xfrm>
          <a:prstGeom prst="roundRect">
            <a:avLst>
              <a:gd fmla="val 3591"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100">
              <a:solidFill>
                <a:schemeClr val="lt2"/>
              </a:solidFill>
              <a:latin typeface="Inter"/>
              <a:ea typeface="Inter"/>
              <a:cs typeface="Inter"/>
              <a:sym typeface="Inter"/>
            </a:endParaRPr>
          </a:p>
        </p:txBody>
      </p:sp>
      <p:sp>
        <p:nvSpPr>
          <p:cNvPr id="2026" name="Google Shape;2026;p218"/>
          <p:cNvSpPr/>
          <p:nvPr/>
        </p:nvSpPr>
        <p:spPr>
          <a:xfrm>
            <a:off x="4690875" y="2018775"/>
            <a:ext cx="4005000" cy="1444500"/>
          </a:xfrm>
          <a:prstGeom prst="roundRect">
            <a:avLst>
              <a:gd fmla="val 3591"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100">
              <a:solidFill>
                <a:schemeClr val="lt2"/>
              </a:solidFill>
              <a:latin typeface="Inter"/>
              <a:ea typeface="Inter"/>
              <a:cs typeface="Inter"/>
              <a:sym typeface="Inter"/>
            </a:endParaRPr>
          </a:p>
        </p:txBody>
      </p:sp>
      <p:sp>
        <p:nvSpPr>
          <p:cNvPr id="2027" name="Google Shape;2027;p218"/>
          <p:cNvSpPr txBox="1"/>
          <p:nvPr>
            <p:ph idx="2" type="body"/>
          </p:nvPr>
        </p:nvSpPr>
        <p:spPr>
          <a:xfrm>
            <a:off x="494650" y="2478577"/>
            <a:ext cx="3705600" cy="774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028" name="Google Shape;2028;p218"/>
          <p:cNvSpPr txBox="1"/>
          <p:nvPr>
            <p:ph idx="3" type="body"/>
          </p:nvPr>
        </p:nvSpPr>
        <p:spPr>
          <a:xfrm>
            <a:off x="494650" y="2191975"/>
            <a:ext cx="3705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029" name="Google Shape;2029;p218"/>
          <p:cNvSpPr txBox="1"/>
          <p:nvPr>
            <p:ph idx="4" type="body"/>
          </p:nvPr>
        </p:nvSpPr>
        <p:spPr>
          <a:xfrm>
            <a:off x="4840575" y="2478577"/>
            <a:ext cx="3705600" cy="774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030" name="Google Shape;2030;p218"/>
          <p:cNvSpPr txBox="1"/>
          <p:nvPr>
            <p:ph idx="5" type="body"/>
          </p:nvPr>
        </p:nvSpPr>
        <p:spPr>
          <a:xfrm>
            <a:off x="4840575" y="2191975"/>
            <a:ext cx="3705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2031" name="Google Shape;2031;p21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32" name="Google Shape;2032;p21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_15">
    <p:spTree>
      <p:nvGrpSpPr>
        <p:cNvPr id="2033" name="Shape 2033"/>
        <p:cNvGrpSpPr/>
        <p:nvPr/>
      </p:nvGrpSpPr>
      <p:grpSpPr>
        <a:xfrm>
          <a:off x="0" y="0"/>
          <a:ext cx="0" cy="0"/>
          <a:chOff x="0" y="0"/>
          <a:chExt cx="0" cy="0"/>
        </a:xfrm>
      </p:grpSpPr>
      <p:pic>
        <p:nvPicPr>
          <p:cNvPr id="2034" name="Google Shape;2034;p219"/>
          <p:cNvPicPr preferRelativeResize="0"/>
          <p:nvPr/>
        </p:nvPicPr>
        <p:blipFill>
          <a:blip r:embed="rId2">
            <a:alphaModFix/>
          </a:blip>
          <a:stretch>
            <a:fillRect/>
          </a:stretch>
        </p:blipFill>
        <p:spPr>
          <a:xfrm>
            <a:off x="-2400" y="0"/>
            <a:ext cx="9148801" cy="5143500"/>
          </a:xfrm>
          <a:prstGeom prst="rect">
            <a:avLst/>
          </a:prstGeom>
          <a:noFill/>
          <a:ln>
            <a:noFill/>
          </a:ln>
        </p:spPr>
      </p:pic>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10">
    <p:bg>
      <p:bgPr>
        <a:solidFill>
          <a:schemeClr val="accent4"/>
        </a:solidFill>
      </p:bgPr>
    </p:bg>
    <p:spTree>
      <p:nvGrpSpPr>
        <p:cNvPr id="2035" name="Shape 2035"/>
        <p:cNvGrpSpPr/>
        <p:nvPr/>
      </p:nvGrpSpPr>
      <p:grpSpPr>
        <a:xfrm>
          <a:off x="0" y="0"/>
          <a:ext cx="0" cy="0"/>
          <a:chOff x="0" y="0"/>
          <a:chExt cx="0" cy="0"/>
        </a:xfrm>
      </p:grpSpPr>
      <p:sp>
        <p:nvSpPr>
          <p:cNvPr id="2036" name="Google Shape;2036;p220"/>
          <p:cNvSpPr/>
          <p:nvPr/>
        </p:nvSpPr>
        <p:spPr>
          <a:xfrm>
            <a:off x="0" y="4720625"/>
            <a:ext cx="9144000" cy="423000"/>
          </a:xfrm>
          <a:prstGeom prst="rect">
            <a:avLst/>
          </a:prstGeom>
          <a:solidFill>
            <a:srgbClr val="0015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37" name="Google Shape;2037;p220"/>
          <p:cNvPicPr preferRelativeResize="0"/>
          <p:nvPr/>
        </p:nvPicPr>
        <p:blipFill>
          <a:blip r:embed="rId2">
            <a:alphaModFix/>
          </a:blip>
          <a:stretch>
            <a:fillRect/>
          </a:stretch>
        </p:blipFill>
        <p:spPr>
          <a:xfrm>
            <a:off x="375675" y="4827450"/>
            <a:ext cx="680826" cy="209350"/>
          </a:xfrm>
          <a:prstGeom prst="rect">
            <a:avLst/>
          </a:prstGeom>
          <a:noFill/>
          <a:ln>
            <a:noFill/>
          </a:ln>
        </p:spPr>
      </p:pic>
      <p:pic>
        <p:nvPicPr>
          <p:cNvPr id="2038" name="Google Shape;2038;p220"/>
          <p:cNvPicPr preferRelativeResize="0"/>
          <p:nvPr/>
        </p:nvPicPr>
        <p:blipFill>
          <a:blip r:embed="rId3">
            <a:alphaModFix/>
          </a:blip>
          <a:stretch>
            <a:fillRect/>
          </a:stretch>
        </p:blipFill>
        <p:spPr>
          <a:xfrm>
            <a:off x="2889175" y="847725"/>
            <a:ext cx="5694100" cy="2984826"/>
          </a:xfrm>
          <a:prstGeom prst="rect">
            <a:avLst/>
          </a:prstGeom>
          <a:noFill/>
          <a:ln>
            <a:noFill/>
          </a:ln>
        </p:spPr>
      </p:pic>
      <p:sp>
        <p:nvSpPr>
          <p:cNvPr id="2039" name="Google Shape;2039;p220"/>
          <p:cNvSpPr txBox="1"/>
          <p:nvPr>
            <p:ph type="title"/>
          </p:nvPr>
        </p:nvSpPr>
        <p:spPr>
          <a:xfrm>
            <a:off x="419275" y="883450"/>
            <a:ext cx="2201100" cy="3099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Inter"/>
              <a:buNone/>
              <a:defRPr b="1">
                <a:latin typeface="Inter"/>
                <a:ea typeface="Inter"/>
                <a:cs typeface="Inter"/>
                <a:sym typeface="Inter"/>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040" name="Google Shape;2040;p220"/>
          <p:cNvSpPr txBox="1"/>
          <p:nvPr>
            <p:ph idx="2" type="title"/>
          </p:nvPr>
        </p:nvSpPr>
        <p:spPr>
          <a:xfrm>
            <a:off x="2904925" y="4774025"/>
            <a:ext cx="3339300" cy="316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CUSTOM_16">
    <p:bg>
      <p:bgPr>
        <a:solidFill>
          <a:schemeClr val="accent1"/>
        </a:solidFill>
      </p:bgPr>
    </p:bg>
    <p:spTree>
      <p:nvGrpSpPr>
        <p:cNvPr id="2041" name="Shape 2041"/>
        <p:cNvGrpSpPr/>
        <p:nvPr/>
      </p:nvGrpSpPr>
      <p:grpSpPr>
        <a:xfrm>
          <a:off x="0" y="0"/>
          <a:ext cx="0" cy="0"/>
          <a:chOff x="0" y="0"/>
          <a:chExt cx="0" cy="0"/>
        </a:xfrm>
      </p:grpSpPr>
      <p:pic>
        <p:nvPicPr>
          <p:cNvPr id="2042" name="Google Shape;2042;p221"/>
          <p:cNvPicPr preferRelativeResize="0"/>
          <p:nvPr/>
        </p:nvPicPr>
        <p:blipFill rotWithShape="1">
          <a:blip r:embed="rId2">
            <a:alphaModFix amt="33000"/>
          </a:blip>
          <a:srcRect b="11182" l="0" r="0" t="33073"/>
          <a:stretch/>
        </p:blipFill>
        <p:spPr>
          <a:xfrm>
            <a:off x="0" y="1701125"/>
            <a:ext cx="9147849" cy="2867324"/>
          </a:xfrm>
          <a:prstGeom prst="rect">
            <a:avLst/>
          </a:prstGeom>
          <a:noFill/>
          <a:ln>
            <a:noFill/>
          </a:ln>
        </p:spPr>
      </p:pic>
      <p:pic>
        <p:nvPicPr>
          <p:cNvPr id="2043" name="Google Shape;2043;p221"/>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2044" name="Google Shape;2044;p22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045" name="Google Shape;2045;p221"/>
          <p:cNvSpPr txBox="1"/>
          <p:nvPr>
            <p:ph type="title"/>
          </p:nvPr>
        </p:nvSpPr>
        <p:spPr>
          <a:xfrm>
            <a:off x="1101325" y="342900"/>
            <a:ext cx="6794100" cy="1346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1pPr>
            <a:lvl2pPr lvl="1"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2pPr>
            <a:lvl3pPr lvl="2"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3pPr>
            <a:lvl4pPr lvl="3"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4pPr>
            <a:lvl5pPr lvl="4"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5pPr>
            <a:lvl6pPr lvl="5"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6pPr>
            <a:lvl7pPr lvl="6"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7pPr>
            <a:lvl8pPr lvl="7"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8pPr>
            <a:lvl9pPr lvl="8"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9">
    <p:bg>
      <p:bgPr>
        <a:solidFill>
          <a:schemeClr val="accent1"/>
        </a:solidFill>
      </p:bgPr>
    </p:bg>
    <p:spTree>
      <p:nvGrpSpPr>
        <p:cNvPr id="2046" name="Shape 2046"/>
        <p:cNvGrpSpPr/>
        <p:nvPr/>
      </p:nvGrpSpPr>
      <p:grpSpPr>
        <a:xfrm>
          <a:off x="0" y="0"/>
          <a:ext cx="0" cy="0"/>
          <a:chOff x="0" y="0"/>
          <a:chExt cx="0" cy="0"/>
        </a:xfrm>
      </p:grpSpPr>
      <p:pic>
        <p:nvPicPr>
          <p:cNvPr id="2047" name="Google Shape;2047;p222"/>
          <p:cNvPicPr preferRelativeResize="0"/>
          <p:nvPr/>
        </p:nvPicPr>
        <p:blipFill rotWithShape="1">
          <a:blip r:embed="rId2">
            <a:alphaModFix amt="33000"/>
          </a:blip>
          <a:srcRect b="11182" l="0" r="0" t="0"/>
          <a:stretch/>
        </p:blipFill>
        <p:spPr>
          <a:xfrm>
            <a:off x="0" y="0"/>
            <a:ext cx="9147849" cy="4568450"/>
          </a:xfrm>
          <a:prstGeom prst="rect">
            <a:avLst/>
          </a:prstGeom>
          <a:noFill/>
          <a:ln>
            <a:noFill/>
          </a:ln>
        </p:spPr>
      </p:pic>
      <p:sp>
        <p:nvSpPr>
          <p:cNvPr id="2048" name="Google Shape;2048;p222"/>
          <p:cNvSpPr/>
          <p:nvPr/>
        </p:nvSpPr>
        <p:spPr>
          <a:xfrm>
            <a:off x="664200"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22"/>
          <p:cNvSpPr/>
          <p:nvPr/>
        </p:nvSpPr>
        <p:spPr>
          <a:xfrm>
            <a:off x="3369913"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22"/>
          <p:cNvSpPr/>
          <p:nvPr/>
        </p:nvSpPr>
        <p:spPr>
          <a:xfrm>
            <a:off x="6075638"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22"/>
          <p:cNvSpPr/>
          <p:nvPr/>
        </p:nvSpPr>
        <p:spPr>
          <a:xfrm>
            <a:off x="1970988" y="28185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22"/>
          <p:cNvSpPr/>
          <p:nvPr/>
        </p:nvSpPr>
        <p:spPr>
          <a:xfrm>
            <a:off x="4676688" y="28185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22"/>
          <p:cNvSpPr txBox="1"/>
          <p:nvPr>
            <p:ph type="title"/>
          </p:nvPr>
        </p:nvSpPr>
        <p:spPr>
          <a:xfrm>
            <a:off x="1952518" y="342900"/>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1pPr>
            <a:lvl2pPr lvl="1"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2054" name="Google Shape;2054;p222"/>
          <p:cNvSpPr txBox="1"/>
          <p:nvPr>
            <p:ph idx="1" type="subTitle"/>
          </p:nvPr>
        </p:nvSpPr>
        <p:spPr>
          <a:xfrm>
            <a:off x="7986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2055" name="Google Shape;2055;p222"/>
          <p:cNvSpPr txBox="1"/>
          <p:nvPr>
            <p:ph idx="2" type="title"/>
          </p:nvPr>
        </p:nvSpPr>
        <p:spPr>
          <a:xfrm>
            <a:off x="7986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2056" name="Google Shape;2056;p222"/>
          <p:cNvSpPr txBox="1"/>
          <p:nvPr>
            <p:ph idx="3" type="subTitle"/>
          </p:nvPr>
        </p:nvSpPr>
        <p:spPr>
          <a:xfrm>
            <a:off x="35073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2057" name="Google Shape;2057;p222"/>
          <p:cNvSpPr txBox="1"/>
          <p:nvPr>
            <p:ph idx="4" type="title"/>
          </p:nvPr>
        </p:nvSpPr>
        <p:spPr>
          <a:xfrm>
            <a:off x="35073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2058" name="Google Shape;2058;p222"/>
          <p:cNvSpPr txBox="1"/>
          <p:nvPr>
            <p:ph idx="5" type="subTitle"/>
          </p:nvPr>
        </p:nvSpPr>
        <p:spPr>
          <a:xfrm>
            <a:off x="62160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2059" name="Google Shape;2059;p222"/>
          <p:cNvSpPr txBox="1"/>
          <p:nvPr>
            <p:ph idx="6" type="title"/>
          </p:nvPr>
        </p:nvSpPr>
        <p:spPr>
          <a:xfrm>
            <a:off x="62160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2060" name="Google Shape;2060;p222"/>
          <p:cNvSpPr txBox="1"/>
          <p:nvPr>
            <p:ph idx="7" type="subTitle"/>
          </p:nvPr>
        </p:nvSpPr>
        <p:spPr>
          <a:xfrm>
            <a:off x="2108400" y="35463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2061" name="Google Shape;2061;p222"/>
          <p:cNvSpPr txBox="1"/>
          <p:nvPr>
            <p:ph idx="8" type="title"/>
          </p:nvPr>
        </p:nvSpPr>
        <p:spPr>
          <a:xfrm>
            <a:off x="2108400" y="30077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2062" name="Google Shape;2062;p222"/>
          <p:cNvSpPr txBox="1"/>
          <p:nvPr>
            <p:ph idx="9" type="subTitle"/>
          </p:nvPr>
        </p:nvSpPr>
        <p:spPr>
          <a:xfrm>
            <a:off x="4814100" y="35463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2063" name="Google Shape;2063;p222"/>
          <p:cNvSpPr txBox="1"/>
          <p:nvPr>
            <p:ph idx="13" type="title"/>
          </p:nvPr>
        </p:nvSpPr>
        <p:spPr>
          <a:xfrm>
            <a:off x="4814100" y="30077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pic>
        <p:nvPicPr>
          <p:cNvPr id="2064" name="Google Shape;2064;p222"/>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2065" name="Google Shape;2065;p22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8">
    <p:bg>
      <p:bgPr>
        <a:solidFill>
          <a:schemeClr val="accent1"/>
        </a:solidFill>
      </p:bgPr>
    </p:bg>
    <p:spTree>
      <p:nvGrpSpPr>
        <p:cNvPr id="2066" name="Shape 2066"/>
        <p:cNvGrpSpPr/>
        <p:nvPr/>
      </p:nvGrpSpPr>
      <p:grpSpPr>
        <a:xfrm>
          <a:off x="0" y="0"/>
          <a:ext cx="0" cy="0"/>
          <a:chOff x="0" y="0"/>
          <a:chExt cx="0" cy="0"/>
        </a:xfrm>
      </p:grpSpPr>
      <p:pic>
        <p:nvPicPr>
          <p:cNvPr id="2067" name="Google Shape;2067;p223"/>
          <p:cNvPicPr preferRelativeResize="0"/>
          <p:nvPr/>
        </p:nvPicPr>
        <p:blipFill rotWithShape="1">
          <a:blip r:embed="rId2">
            <a:alphaModFix amt="33000"/>
          </a:blip>
          <a:srcRect b="11182" l="0" r="0" t="0"/>
          <a:stretch/>
        </p:blipFill>
        <p:spPr>
          <a:xfrm>
            <a:off x="0" y="0"/>
            <a:ext cx="9147849" cy="4568450"/>
          </a:xfrm>
          <a:prstGeom prst="rect">
            <a:avLst/>
          </a:prstGeom>
          <a:noFill/>
          <a:ln>
            <a:noFill/>
          </a:ln>
        </p:spPr>
      </p:pic>
      <p:sp>
        <p:nvSpPr>
          <p:cNvPr id="2068" name="Google Shape;2068;p223"/>
          <p:cNvSpPr/>
          <p:nvPr/>
        </p:nvSpPr>
        <p:spPr>
          <a:xfrm>
            <a:off x="443075" y="397100"/>
            <a:ext cx="4381500" cy="3727200"/>
          </a:xfrm>
          <a:prstGeom prst="rect">
            <a:avLst/>
          </a:prstGeom>
          <a:solidFill>
            <a:srgbClr val="001525"/>
          </a:solidFill>
          <a:ln cap="flat" cmpd="sng" w="9525">
            <a:solidFill>
              <a:srgbClr val="1127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23"/>
          <p:cNvSpPr/>
          <p:nvPr/>
        </p:nvSpPr>
        <p:spPr>
          <a:xfrm>
            <a:off x="5256595" y="40705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23"/>
          <p:cNvSpPr txBox="1"/>
          <p:nvPr>
            <p:ph idx="1" type="subTitle"/>
          </p:nvPr>
        </p:nvSpPr>
        <p:spPr>
          <a:xfrm>
            <a:off x="5418050" y="105772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071" name="Google Shape;2071;p223"/>
          <p:cNvSpPr txBox="1"/>
          <p:nvPr>
            <p:ph type="title"/>
          </p:nvPr>
        </p:nvSpPr>
        <p:spPr>
          <a:xfrm>
            <a:off x="5418050" y="51907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072" name="Google Shape;2072;p223"/>
          <p:cNvSpPr/>
          <p:nvPr/>
        </p:nvSpPr>
        <p:spPr>
          <a:xfrm>
            <a:off x="5256595" y="170900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23"/>
          <p:cNvSpPr txBox="1"/>
          <p:nvPr>
            <p:ph idx="2" type="subTitle"/>
          </p:nvPr>
        </p:nvSpPr>
        <p:spPr>
          <a:xfrm>
            <a:off x="5418050" y="235967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074" name="Google Shape;2074;p223"/>
          <p:cNvSpPr txBox="1"/>
          <p:nvPr>
            <p:ph idx="3" type="title"/>
          </p:nvPr>
        </p:nvSpPr>
        <p:spPr>
          <a:xfrm>
            <a:off x="5418050" y="182102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075" name="Google Shape;2075;p223"/>
          <p:cNvSpPr/>
          <p:nvPr/>
        </p:nvSpPr>
        <p:spPr>
          <a:xfrm>
            <a:off x="5256595" y="302090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23"/>
          <p:cNvSpPr txBox="1"/>
          <p:nvPr>
            <p:ph idx="4" type="subTitle"/>
          </p:nvPr>
        </p:nvSpPr>
        <p:spPr>
          <a:xfrm>
            <a:off x="5418050" y="367157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077" name="Google Shape;2077;p223"/>
          <p:cNvSpPr txBox="1"/>
          <p:nvPr>
            <p:ph idx="5" type="title"/>
          </p:nvPr>
        </p:nvSpPr>
        <p:spPr>
          <a:xfrm>
            <a:off x="5418050" y="313292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078" name="Google Shape;2078;p223"/>
          <p:cNvSpPr txBox="1"/>
          <p:nvPr>
            <p:ph idx="6" type="title"/>
          </p:nvPr>
        </p:nvSpPr>
        <p:spPr>
          <a:xfrm>
            <a:off x="763675" y="741200"/>
            <a:ext cx="3661200" cy="308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Inter"/>
              <a:buNone/>
              <a:defRPr b="1" sz="2800">
                <a:solidFill>
                  <a:schemeClr val="lt1"/>
                </a:solidFill>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079" name="Google Shape;2079;p223"/>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2080" name="Google Shape;2080;p22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LightBlue">
  <p:cSld name="CUSTOM_6_1_1">
    <p:bg>
      <p:bgPr>
        <a:solidFill>
          <a:srgbClr val="B2CBFF"/>
        </a:solidFill>
      </p:bgPr>
    </p:bg>
    <p:spTree>
      <p:nvGrpSpPr>
        <p:cNvPr id="154" name="Shape 154"/>
        <p:cNvGrpSpPr/>
        <p:nvPr/>
      </p:nvGrpSpPr>
      <p:grpSpPr>
        <a:xfrm>
          <a:off x="0" y="0"/>
          <a:ext cx="0" cy="0"/>
          <a:chOff x="0" y="0"/>
          <a:chExt cx="0" cy="0"/>
        </a:xfrm>
      </p:grpSpPr>
      <p:sp>
        <p:nvSpPr>
          <p:cNvPr id="155" name="Google Shape;155;p24"/>
          <p:cNvSpPr/>
          <p:nvPr/>
        </p:nvSpPr>
        <p:spPr>
          <a:xfrm>
            <a:off x="9" y="4629675"/>
            <a:ext cx="9144000" cy="5139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56" name="Google Shape;156;p24"/>
          <p:cNvSpPr txBox="1"/>
          <p:nvPr/>
        </p:nvSpPr>
        <p:spPr>
          <a:xfrm>
            <a:off x="335911" y="572653"/>
            <a:ext cx="5357100" cy="1599600"/>
          </a:xfrm>
          <a:prstGeom prst="rect">
            <a:avLst/>
          </a:prstGeom>
          <a:noFill/>
          <a:ln>
            <a:noFill/>
          </a:ln>
        </p:spPr>
        <p:txBody>
          <a:bodyPr anchorCtr="0" anchor="b" bIns="34275" lIns="34275" spcFirstLastPara="1" rIns="34275" wrap="square" tIns="34275">
            <a:noAutofit/>
          </a:bodyPr>
          <a:lstStyle/>
          <a:p>
            <a:pPr indent="0" lvl="0" marL="0" rtl="0" algn="l">
              <a:lnSpc>
                <a:spcPct val="100000"/>
              </a:lnSpc>
              <a:spcBef>
                <a:spcPts val="0"/>
              </a:spcBef>
              <a:spcAft>
                <a:spcPts val="0"/>
              </a:spcAft>
              <a:buNone/>
            </a:pPr>
            <a:r>
              <a:t/>
            </a:r>
            <a:endParaRPr b="1" sz="3600">
              <a:latin typeface="DM Sans"/>
              <a:ea typeface="DM Sans"/>
              <a:cs typeface="DM Sans"/>
              <a:sym typeface="DM Sans"/>
            </a:endParaRPr>
          </a:p>
        </p:txBody>
      </p:sp>
      <p:sp>
        <p:nvSpPr>
          <p:cNvPr id="157" name="Google Shape;157;p24"/>
          <p:cNvSpPr txBox="1"/>
          <p:nvPr>
            <p:ph type="title"/>
          </p:nvPr>
        </p:nvSpPr>
        <p:spPr>
          <a:xfrm>
            <a:off x="329153" y="973238"/>
            <a:ext cx="5357100" cy="1598400"/>
          </a:xfrm>
          <a:prstGeom prst="rect">
            <a:avLst/>
          </a:prstGeom>
          <a:noFill/>
          <a:ln>
            <a:noFill/>
          </a:ln>
        </p:spPr>
        <p:txBody>
          <a:bodyPr anchorCtr="0" anchor="ctr" bIns="34275" lIns="34275" spcFirstLastPara="1" rIns="34275" wrap="square" tIns="34275">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500"/>
              <a:buNone/>
              <a:defRPr sz="500">
                <a:solidFill>
                  <a:schemeClr val="lt2"/>
                </a:solidFill>
              </a:defRPr>
            </a:lvl2pPr>
            <a:lvl3pPr lvl="2" rtl="0">
              <a:spcBef>
                <a:spcPts val="0"/>
              </a:spcBef>
              <a:spcAft>
                <a:spcPts val="0"/>
              </a:spcAft>
              <a:buClr>
                <a:schemeClr val="lt2"/>
              </a:buClr>
              <a:buSzPts val="500"/>
              <a:buNone/>
              <a:defRPr sz="500">
                <a:solidFill>
                  <a:schemeClr val="lt2"/>
                </a:solidFill>
              </a:defRPr>
            </a:lvl3pPr>
            <a:lvl4pPr lvl="3" rtl="0">
              <a:spcBef>
                <a:spcPts val="0"/>
              </a:spcBef>
              <a:spcAft>
                <a:spcPts val="0"/>
              </a:spcAft>
              <a:buClr>
                <a:schemeClr val="lt2"/>
              </a:buClr>
              <a:buSzPts val="500"/>
              <a:buNone/>
              <a:defRPr sz="500">
                <a:solidFill>
                  <a:schemeClr val="lt2"/>
                </a:solidFill>
              </a:defRPr>
            </a:lvl4pPr>
            <a:lvl5pPr lvl="4" rtl="0">
              <a:spcBef>
                <a:spcPts val="0"/>
              </a:spcBef>
              <a:spcAft>
                <a:spcPts val="0"/>
              </a:spcAft>
              <a:buClr>
                <a:schemeClr val="lt2"/>
              </a:buClr>
              <a:buSzPts val="500"/>
              <a:buNone/>
              <a:defRPr sz="500">
                <a:solidFill>
                  <a:schemeClr val="lt2"/>
                </a:solidFill>
              </a:defRPr>
            </a:lvl5pPr>
            <a:lvl6pPr lvl="5" rtl="0">
              <a:spcBef>
                <a:spcPts val="0"/>
              </a:spcBef>
              <a:spcAft>
                <a:spcPts val="0"/>
              </a:spcAft>
              <a:buClr>
                <a:schemeClr val="lt2"/>
              </a:buClr>
              <a:buSzPts val="500"/>
              <a:buNone/>
              <a:defRPr sz="500">
                <a:solidFill>
                  <a:schemeClr val="lt2"/>
                </a:solidFill>
              </a:defRPr>
            </a:lvl6pPr>
            <a:lvl7pPr lvl="6" rtl="0">
              <a:spcBef>
                <a:spcPts val="0"/>
              </a:spcBef>
              <a:spcAft>
                <a:spcPts val="0"/>
              </a:spcAft>
              <a:buClr>
                <a:schemeClr val="lt2"/>
              </a:buClr>
              <a:buSzPts val="500"/>
              <a:buNone/>
              <a:defRPr sz="500">
                <a:solidFill>
                  <a:schemeClr val="lt2"/>
                </a:solidFill>
              </a:defRPr>
            </a:lvl7pPr>
            <a:lvl8pPr lvl="7" rtl="0">
              <a:spcBef>
                <a:spcPts val="0"/>
              </a:spcBef>
              <a:spcAft>
                <a:spcPts val="0"/>
              </a:spcAft>
              <a:buClr>
                <a:schemeClr val="lt2"/>
              </a:buClr>
              <a:buSzPts val="500"/>
              <a:buNone/>
              <a:defRPr sz="500">
                <a:solidFill>
                  <a:schemeClr val="lt2"/>
                </a:solidFill>
              </a:defRPr>
            </a:lvl8pPr>
            <a:lvl9pPr lvl="8" rtl="0">
              <a:spcBef>
                <a:spcPts val="0"/>
              </a:spcBef>
              <a:spcAft>
                <a:spcPts val="0"/>
              </a:spcAft>
              <a:buClr>
                <a:schemeClr val="lt2"/>
              </a:buClr>
              <a:buSzPts val="500"/>
              <a:buNone/>
              <a:defRPr sz="500">
                <a:solidFill>
                  <a:schemeClr val="lt2"/>
                </a:solidFill>
              </a:defRPr>
            </a:lvl9pPr>
          </a:lstStyle>
          <a:p/>
        </p:txBody>
      </p:sp>
      <p:sp>
        <p:nvSpPr>
          <p:cNvPr id="158" name="Google Shape;158;p24"/>
          <p:cNvSpPr txBox="1"/>
          <p:nvPr>
            <p:ph idx="1" type="body"/>
          </p:nvPr>
        </p:nvSpPr>
        <p:spPr>
          <a:xfrm>
            <a:off x="329153" y="2585850"/>
            <a:ext cx="5357100" cy="18291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indent="-342900" lvl="1" marL="9144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2pPr>
            <a:lvl3pPr indent="-342900" lvl="2" marL="13716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3pPr>
            <a:lvl4pPr indent="-342900" lvl="3" marL="18288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4pPr>
            <a:lvl5pPr indent="-342900" lvl="4" marL="22860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5pPr>
            <a:lvl6pPr indent="-342900" lvl="5" marL="27432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6pPr>
            <a:lvl7pPr indent="-342900" lvl="6" marL="32004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7pPr>
            <a:lvl8pPr indent="-342900" lvl="7" marL="36576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8pPr>
            <a:lvl9pPr indent="-342900" lvl="8" marL="41148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9pPr>
          </a:lstStyle>
          <a:p/>
        </p:txBody>
      </p:sp>
      <p:pic>
        <p:nvPicPr>
          <p:cNvPr id="159" name="Google Shape;159;p2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60" name="Google Shape;160;p2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CUSTOM_14">
    <p:bg>
      <p:bgPr>
        <a:solidFill>
          <a:schemeClr val="accent1"/>
        </a:solidFill>
      </p:bgPr>
    </p:bg>
    <p:spTree>
      <p:nvGrpSpPr>
        <p:cNvPr id="2081" name="Shape 2081"/>
        <p:cNvGrpSpPr/>
        <p:nvPr/>
      </p:nvGrpSpPr>
      <p:grpSpPr>
        <a:xfrm>
          <a:off x="0" y="0"/>
          <a:ext cx="0" cy="0"/>
          <a:chOff x="0" y="0"/>
          <a:chExt cx="0" cy="0"/>
        </a:xfrm>
      </p:grpSpPr>
      <p:pic>
        <p:nvPicPr>
          <p:cNvPr id="2082" name="Google Shape;2082;p224"/>
          <p:cNvPicPr preferRelativeResize="0"/>
          <p:nvPr/>
        </p:nvPicPr>
        <p:blipFill rotWithShape="1">
          <a:blip r:embed="rId2">
            <a:alphaModFix amt="90000"/>
          </a:blip>
          <a:srcRect b="0" l="1085" r="1085" t="0"/>
          <a:stretch/>
        </p:blipFill>
        <p:spPr>
          <a:xfrm>
            <a:off x="0" y="-25"/>
            <a:ext cx="9144003" cy="5143501"/>
          </a:xfrm>
          <a:prstGeom prst="rect">
            <a:avLst/>
          </a:prstGeom>
          <a:noFill/>
          <a:ln>
            <a:noFill/>
          </a:ln>
        </p:spPr>
      </p:pic>
      <p:sp>
        <p:nvSpPr>
          <p:cNvPr id="2083" name="Google Shape;2083;p224"/>
          <p:cNvSpPr/>
          <p:nvPr/>
        </p:nvSpPr>
        <p:spPr>
          <a:xfrm>
            <a:off x="1311798" y="710505"/>
            <a:ext cx="6531000" cy="3724800"/>
          </a:xfrm>
          <a:prstGeom prst="rect">
            <a:avLst/>
          </a:prstGeom>
          <a:solidFill>
            <a:srgbClr val="001525"/>
          </a:solidFill>
          <a:ln cap="flat" cmpd="sng" w="9525">
            <a:solidFill>
              <a:srgbClr val="2A62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4" name="Google Shape;2084;p224"/>
          <p:cNvSpPr txBox="1"/>
          <p:nvPr>
            <p:ph type="title"/>
          </p:nvPr>
        </p:nvSpPr>
        <p:spPr>
          <a:xfrm>
            <a:off x="1527325" y="900125"/>
            <a:ext cx="6146700" cy="3343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2800"/>
              <a:buFont typeface="Inter"/>
              <a:buNone/>
              <a:defRPr sz="2800">
                <a:solidFill>
                  <a:schemeClr val="lt1"/>
                </a:solidFill>
                <a:latin typeface="Inter"/>
                <a:ea typeface="Inter"/>
                <a:cs typeface="Inter"/>
                <a:sym typeface="Inter"/>
              </a:defRPr>
            </a:lvl1pPr>
            <a:lvl2pPr lvl="1" rtl="0" algn="ctr">
              <a:spcBef>
                <a:spcPts val="0"/>
              </a:spcBef>
              <a:spcAft>
                <a:spcPts val="0"/>
              </a:spcAft>
              <a:buSzPts val="2800"/>
              <a:buFont typeface="Inter"/>
              <a:buNone/>
              <a:defRPr sz="2800">
                <a:latin typeface="Inter"/>
                <a:ea typeface="Inter"/>
                <a:cs typeface="Inter"/>
                <a:sym typeface="Inter"/>
              </a:defRPr>
            </a:lvl2pPr>
            <a:lvl3pPr lvl="2" rtl="0" algn="ctr">
              <a:spcBef>
                <a:spcPts val="0"/>
              </a:spcBef>
              <a:spcAft>
                <a:spcPts val="0"/>
              </a:spcAft>
              <a:buSzPts val="2800"/>
              <a:buFont typeface="Inter"/>
              <a:buNone/>
              <a:defRPr sz="2800">
                <a:latin typeface="Inter"/>
                <a:ea typeface="Inter"/>
                <a:cs typeface="Inter"/>
                <a:sym typeface="Inter"/>
              </a:defRPr>
            </a:lvl3pPr>
            <a:lvl4pPr lvl="3" rtl="0" algn="ctr">
              <a:spcBef>
                <a:spcPts val="0"/>
              </a:spcBef>
              <a:spcAft>
                <a:spcPts val="0"/>
              </a:spcAft>
              <a:buSzPts val="2800"/>
              <a:buFont typeface="Inter"/>
              <a:buNone/>
              <a:defRPr sz="2800">
                <a:latin typeface="Inter"/>
                <a:ea typeface="Inter"/>
                <a:cs typeface="Inter"/>
                <a:sym typeface="Inter"/>
              </a:defRPr>
            </a:lvl4pPr>
            <a:lvl5pPr lvl="4" rtl="0" algn="ctr">
              <a:spcBef>
                <a:spcPts val="0"/>
              </a:spcBef>
              <a:spcAft>
                <a:spcPts val="0"/>
              </a:spcAft>
              <a:buSzPts val="2800"/>
              <a:buFont typeface="Inter"/>
              <a:buNone/>
              <a:defRPr sz="2800">
                <a:latin typeface="Inter"/>
                <a:ea typeface="Inter"/>
                <a:cs typeface="Inter"/>
                <a:sym typeface="Inter"/>
              </a:defRPr>
            </a:lvl5pPr>
            <a:lvl6pPr lvl="5" rtl="0" algn="ctr">
              <a:spcBef>
                <a:spcPts val="0"/>
              </a:spcBef>
              <a:spcAft>
                <a:spcPts val="0"/>
              </a:spcAft>
              <a:buSzPts val="2800"/>
              <a:buFont typeface="Inter"/>
              <a:buNone/>
              <a:defRPr sz="2800">
                <a:latin typeface="Inter"/>
                <a:ea typeface="Inter"/>
                <a:cs typeface="Inter"/>
                <a:sym typeface="Inter"/>
              </a:defRPr>
            </a:lvl6pPr>
            <a:lvl7pPr lvl="6" rtl="0" algn="ctr">
              <a:spcBef>
                <a:spcPts val="0"/>
              </a:spcBef>
              <a:spcAft>
                <a:spcPts val="0"/>
              </a:spcAft>
              <a:buSzPts val="2800"/>
              <a:buFont typeface="Inter"/>
              <a:buNone/>
              <a:defRPr sz="2800">
                <a:latin typeface="Inter"/>
                <a:ea typeface="Inter"/>
                <a:cs typeface="Inter"/>
                <a:sym typeface="Inter"/>
              </a:defRPr>
            </a:lvl7pPr>
            <a:lvl8pPr lvl="7" rtl="0" algn="ctr">
              <a:spcBef>
                <a:spcPts val="0"/>
              </a:spcBef>
              <a:spcAft>
                <a:spcPts val="0"/>
              </a:spcAft>
              <a:buSzPts val="2800"/>
              <a:buFont typeface="Inter"/>
              <a:buNone/>
              <a:defRPr sz="2800">
                <a:latin typeface="Inter"/>
                <a:ea typeface="Inter"/>
                <a:cs typeface="Inter"/>
                <a:sym typeface="Inter"/>
              </a:defRPr>
            </a:lvl8pPr>
            <a:lvl9pPr lvl="8" rtl="0" algn="ctr">
              <a:spcBef>
                <a:spcPts val="0"/>
              </a:spcBef>
              <a:spcAft>
                <a:spcPts val="0"/>
              </a:spcAft>
              <a:buSzPts val="2800"/>
              <a:buFont typeface="Inter"/>
              <a:buNone/>
              <a:defRPr sz="2800">
                <a:latin typeface="Inter"/>
                <a:ea typeface="Inter"/>
                <a:cs typeface="Inter"/>
                <a:sym typeface="Inter"/>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p:cSld name="CUSTOM">
    <p:bg>
      <p:bgPr>
        <a:solidFill>
          <a:schemeClr val="accent1"/>
        </a:solidFill>
      </p:bgPr>
    </p:bg>
    <p:spTree>
      <p:nvGrpSpPr>
        <p:cNvPr id="2085" name="Shape 2085"/>
        <p:cNvGrpSpPr/>
        <p:nvPr/>
      </p:nvGrpSpPr>
      <p:grpSpPr>
        <a:xfrm>
          <a:off x="0" y="0"/>
          <a:ext cx="0" cy="0"/>
          <a:chOff x="0" y="0"/>
          <a:chExt cx="0" cy="0"/>
        </a:xfrm>
      </p:grpSpPr>
      <p:pic>
        <p:nvPicPr>
          <p:cNvPr id="2086" name="Google Shape;2086;p225"/>
          <p:cNvPicPr preferRelativeResize="0"/>
          <p:nvPr/>
        </p:nvPicPr>
        <p:blipFill>
          <a:blip r:embed="rId2">
            <a:alphaModFix/>
          </a:blip>
          <a:stretch>
            <a:fillRect/>
          </a:stretch>
        </p:blipFill>
        <p:spPr>
          <a:xfrm>
            <a:off x="1650" y="0"/>
            <a:ext cx="9144003" cy="5143501"/>
          </a:xfrm>
          <a:prstGeom prst="rect">
            <a:avLst/>
          </a:prstGeom>
          <a:noFill/>
          <a:ln>
            <a:noFill/>
          </a:ln>
        </p:spPr>
      </p:pic>
      <p:sp>
        <p:nvSpPr>
          <p:cNvPr id="2087" name="Google Shape;2087;p225"/>
          <p:cNvSpPr txBox="1"/>
          <p:nvPr/>
        </p:nvSpPr>
        <p:spPr>
          <a:xfrm>
            <a:off x="4099700" y="284500"/>
            <a:ext cx="913500" cy="11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0">
                <a:solidFill>
                  <a:schemeClr val="accent3"/>
                </a:solidFill>
              </a:rPr>
              <a:t>“</a:t>
            </a:r>
            <a:endParaRPr b="1" sz="10000">
              <a:solidFill>
                <a:schemeClr val="accent3"/>
              </a:solidFill>
            </a:endParaRPr>
          </a:p>
        </p:txBody>
      </p:sp>
      <p:sp>
        <p:nvSpPr>
          <p:cNvPr id="2088" name="Google Shape;2088;p225"/>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2pPr>
            <a:lvl3pPr lvl="2"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3pPr>
            <a:lvl4pPr lvl="3"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4pPr>
            <a:lvl5pPr lvl="4"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5pPr>
            <a:lvl6pPr lvl="5"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6pPr>
            <a:lvl7pPr lvl="6"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7pPr>
            <a:lvl8pPr lvl="7"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8pPr>
            <a:lvl9pPr lvl="8"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9pPr>
          </a:lstStyle>
          <a:p/>
        </p:txBody>
      </p:sp>
      <p:sp>
        <p:nvSpPr>
          <p:cNvPr id="2089" name="Google Shape;2089;p225"/>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3"/>
              </a:buClr>
              <a:buSzPts val="1800"/>
              <a:buFont typeface="JetBrains Mono"/>
              <a:buNone/>
              <a:defRPr sz="1800">
                <a:solidFill>
                  <a:schemeClr val="accent3"/>
                </a:solidFill>
                <a:latin typeface="JetBrains Mono"/>
                <a:ea typeface="JetBrains Mono"/>
                <a:cs typeface="JetBrains Mono"/>
                <a:sym typeface="JetBrains Mono"/>
              </a:defRPr>
            </a:lvl1pPr>
            <a:lvl2pPr lvl="1"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p:cSld name="CUSTOM_6">
    <p:bg>
      <p:bgPr>
        <a:solidFill>
          <a:schemeClr val="lt1"/>
        </a:solidFill>
      </p:bgPr>
    </p:bg>
    <p:spTree>
      <p:nvGrpSpPr>
        <p:cNvPr id="2090" name="Shape 2090"/>
        <p:cNvGrpSpPr/>
        <p:nvPr/>
      </p:nvGrpSpPr>
      <p:grpSpPr>
        <a:xfrm>
          <a:off x="0" y="0"/>
          <a:ext cx="0" cy="0"/>
          <a:chOff x="0" y="0"/>
          <a:chExt cx="0" cy="0"/>
        </a:xfrm>
      </p:grpSpPr>
      <p:pic>
        <p:nvPicPr>
          <p:cNvPr id="2091" name="Google Shape;2091;p226"/>
          <p:cNvPicPr preferRelativeResize="0"/>
          <p:nvPr/>
        </p:nvPicPr>
        <p:blipFill>
          <a:blip r:embed="rId2">
            <a:alphaModFix/>
          </a:blip>
          <a:stretch>
            <a:fillRect/>
          </a:stretch>
        </p:blipFill>
        <p:spPr>
          <a:xfrm>
            <a:off x="3965" y="0"/>
            <a:ext cx="9136072" cy="5143501"/>
          </a:xfrm>
          <a:prstGeom prst="rect">
            <a:avLst/>
          </a:prstGeom>
          <a:noFill/>
          <a:ln>
            <a:noFill/>
          </a:ln>
        </p:spPr>
      </p:pic>
      <p:sp>
        <p:nvSpPr>
          <p:cNvPr id="2092" name="Google Shape;2092;p226"/>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4500"/>
              <a:buFont typeface="Inter"/>
              <a:buNone/>
              <a:defRPr b="1" sz="4500">
                <a:solidFill>
                  <a:schemeClr val="accent1"/>
                </a:solidFill>
                <a:latin typeface="Inter"/>
                <a:ea typeface="Inter"/>
                <a:cs typeface="Inter"/>
                <a:sym typeface="Inter"/>
              </a:defRPr>
            </a:lvl1pPr>
            <a:lvl2pPr lvl="1"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2pPr>
            <a:lvl3pPr lvl="2"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3pPr>
            <a:lvl4pPr lvl="3"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4pPr>
            <a:lvl5pPr lvl="4"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5pPr>
            <a:lvl6pPr lvl="5"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6pPr>
            <a:lvl7pPr lvl="6"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7pPr>
            <a:lvl8pPr lvl="7"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8pPr>
            <a:lvl9pPr lvl="8"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9pPr>
          </a:lstStyle>
          <a:p/>
        </p:txBody>
      </p:sp>
      <p:sp>
        <p:nvSpPr>
          <p:cNvPr id="2093" name="Google Shape;2093;p226"/>
          <p:cNvSpPr txBox="1"/>
          <p:nvPr>
            <p:ph idx="1" type="subTitle"/>
          </p:nvPr>
        </p:nvSpPr>
        <p:spPr>
          <a:xfrm>
            <a:off x="3200702" y="3915147"/>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2"/>
              </a:buClr>
              <a:buSzPts val="1400"/>
              <a:buFont typeface="JetBrains Mono"/>
              <a:buNone/>
              <a:defRPr b="1">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2pPr>
            <a:lvl3pPr lvl="2"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3pPr>
            <a:lvl4pPr lvl="3"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4pPr>
            <a:lvl5pPr lvl="4"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5pPr>
            <a:lvl6pPr lvl="5"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6pPr>
            <a:lvl7pPr lvl="6"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7pPr>
            <a:lvl8pPr lvl="7"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8pPr>
            <a:lvl9pPr lvl="8"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9pPr>
          </a:lstStyle>
          <a:p/>
        </p:txBody>
      </p:sp>
      <p:sp>
        <p:nvSpPr>
          <p:cNvPr id="2094" name="Google Shape;2094;p226"/>
          <p:cNvSpPr txBox="1"/>
          <p:nvPr/>
        </p:nvSpPr>
        <p:spPr>
          <a:xfrm>
            <a:off x="3957450" y="4364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accent1"/>
                </a:solidFill>
              </a:rPr>
              <a:t>“</a:t>
            </a:r>
            <a:endParaRPr b="1" sz="8000">
              <a:solidFill>
                <a:schemeClr val="accent1"/>
              </a:solidFill>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 Photo">
  <p:cSld name="CUSTOM_7_1_2_2">
    <p:spTree>
      <p:nvGrpSpPr>
        <p:cNvPr id="2095" name="Shape 2095"/>
        <p:cNvGrpSpPr/>
        <p:nvPr/>
      </p:nvGrpSpPr>
      <p:grpSpPr>
        <a:xfrm>
          <a:off x="0" y="0"/>
          <a:ext cx="0" cy="0"/>
          <a:chOff x="0" y="0"/>
          <a:chExt cx="0" cy="0"/>
        </a:xfrm>
      </p:grpSpPr>
      <p:pic>
        <p:nvPicPr>
          <p:cNvPr id="2096" name="Google Shape;2096;p227"/>
          <p:cNvPicPr preferRelativeResize="0"/>
          <p:nvPr/>
        </p:nvPicPr>
        <p:blipFill>
          <a:blip r:embed="rId2">
            <a:alphaModFix/>
          </a:blip>
          <a:stretch>
            <a:fillRect/>
          </a:stretch>
        </p:blipFill>
        <p:spPr>
          <a:xfrm>
            <a:off x="0" y="0"/>
            <a:ext cx="9144003" cy="5143501"/>
          </a:xfrm>
          <a:prstGeom prst="rect">
            <a:avLst/>
          </a:prstGeom>
          <a:noFill/>
          <a:ln>
            <a:noFill/>
          </a:ln>
        </p:spPr>
      </p:pic>
      <p:sp>
        <p:nvSpPr>
          <p:cNvPr id="2097" name="Google Shape;2097;p227"/>
          <p:cNvSpPr txBox="1"/>
          <p:nvPr>
            <p:ph type="title"/>
          </p:nvPr>
        </p:nvSpPr>
        <p:spPr>
          <a:xfrm>
            <a:off x="1409371" y="1240266"/>
            <a:ext cx="6171300" cy="20166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9pPr>
          </a:lstStyle>
          <a:p/>
        </p:txBody>
      </p:sp>
      <p:sp>
        <p:nvSpPr>
          <p:cNvPr id="2098" name="Google Shape;2098;p227"/>
          <p:cNvSpPr txBox="1"/>
          <p:nvPr>
            <p:ph idx="1" type="subTitle"/>
          </p:nvPr>
        </p:nvSpPr>
        <p:spPr>
          <a:xfrm>
            <a:off x="2500300" y="3672122"/>
            <a:ext cx="2742600" cy="5595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sp>
        <p:nvSpPr>
          <p:cNvPr id="2099" name="Google Shape;2099;p227"/>
          <p:cNvSpPr/>
          <p:nvPr>
            <p:ph idx="2" type="pic"/>
          </p:nvPr>
        </p:nvSpPr>
        <p:spPr>
          <a:xfrm>
            <a:off x="1409375" y="3510750"/>
            <a:ext cx="941400" cy="941400"/>
          </a:xfrm>
          <a:prstGeom prst="rect">
            <a:avLst/>
          </a:prstGeom>
          <a:noFill/>
          <a:ln>
            <a:noFill/>
          </a:ln>
        </p:spPr>
      </p:sp>
      <p:sp>
        <p:nvSpPr>
          <p:cNvPr id="2100" name="Google Shape;2100;p227"/>
          <p:cNvSpPr txBox="1"/>
          <p:nvPr/>
        </p:nvSpPr>
        <p:spPr>
          <a:xfrm>
            <a:off x="977650" y="4738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accent1"/>
                </a:solidFill>
              </a:rPr>
              <a:t>“</a:t>
            </a:r>
            <a:endParaRPr b="1" sz="8000">
              <a:solidFill>
                <a:schemeClr val="accent1"/>
              </a:solidFill>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Split + Photo">
  <p:cSld name="CUSTOM_7_1_2_1">
    <p:bg>
      <p:bgPr>
        <a:solidFill>
          <a:schemeClr val="accent1"/>
        </a:solidFill>
      </p:bgPr>
    </p:bg>
    <p:spTree>
      <p:nvGrpSpPr>
        <p:cNvPr id="2101" name="Shape 2101"/>
        <p:cNvGrpSpPr/>
        <p:nvPr/>
      </p:nvGrpSpPr>
      <p:grpSpPr>
        <a:xfrm>
          <a:off x="0" y="0"/>
          <a:ext cx="0" cy="0"/>
          <a:chOff x="0" y="0"/>
          <a:chExt cx="0" cy="0"/>
        </a:xfrm>
      </p:grpSpPr>
      <p:sp>
        <p:nvSpPr>
          <p:cNvPr id="2102" name="Google Shape;2102;p228"/>
          <p:cNvSpPr txBox="1"/>
          <p:nvPr>
            <p:ph type="title"/>
          </p:nvPr>
        </p:nvSpPr>
        <p:spPr>
          <a:xfrm>
            <a:off x="4316001" y="1240266"/>
            <a:ext cx="4163400" cy="2786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1pPr>
            <a:lvl2pPr lvl="1"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2pPr>
            <a:lvl3pPr lvl="2"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3pPr>
            <a:lvl4pPr lvl="3"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4pPr>
            <a:lvl5pPr lvl="4"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5pPr>
            <a:lvl6pPr lvl="5"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6pPr>
            <a:lvl7pPr lvl="6"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7pPr>
            <a:lvl8pPr lvl="7"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8pPr>
            <a:lvl9pPr lvl="8"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9pPr>
          </a:lstStyle>
          <a:p/>
        </p:txBody>
      </p:sp>
      <p:sp>
        <p:nvSpPr>
          <p:cNvPr id="2103" name="Google Shape;2103;p228"/>
          <p:cNvSpPr/>
          <p:nvPr>
            <p:ph idx="2" type="pic"/>
          </p:nvPr>
        </p:nvSpPr>
        <p:spPr>
          <a:xfrm>
            <a:off x="600009" y="572653"/>
            <a:ext cx="2470200" cy="2470200"/>
          </a:xfrm>
          <a:prstGeom prst="rect">
            <a:avLst/>
          </a:prstGeom>
          <a:noFill/>
          <a:ln>
            <a:noFill/>
          </a:ln>
        </p:spPr>
      </p:sp>
      <p:sp>
        <p:nvSpPr>
          <p:cNvPr id="2104" name="Google Shape;2104;p228"/>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1pPr>
            <a:lvl2pPr indent="-336550" lvl="1" marL="914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2pPr>
            <a:lvl3pPr indent="-336550" lvl="2" marL="1371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3pPr>
            <a:lvl4pPr indent="-336550" lvl="3" marL="1828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4pPr>
            <a:lvl5pPr indent="-336550" lvl="4" marL="22860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5pPr>
            <a:lvl6pPr indent="-336550" lvl="5" marL="2743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6pPr>
            <a:lvl7pPr indent="-336550" lvl="6" marL="3200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7pPr>
            <a:lvl8pPr indent="-336550" lvl="7" marL="3657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8pPr>
            <a:lvl9pPr indent="-336550" lvl="8" marL="4114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9pPr>
          </a:lstStyle>
          <a:p/>
        </p:txBody>
      </p:sp>
      <p:sp>
        <p:nvSpPr>
          <p:cNvPr id="2105" name="Google Shape;2105;p228"/>
          <p:cNvSpPr txBox="1"/>
          <p:nvPr>
            <p:ph idx="3"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sp>
        <p:nvSpPr>
          <p:cNvPr id="2106" name="Google Shape;2106;p228"/>
          <p:cNvSpPr txBox="1"/>
          <p:nvPr/>
        </p:nvSpPr>
        <p:spPr>
          <a:xfrm>
            <a:off x="3957450" y="4364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lt1"/>
                </a:solidFill>
              </a:rPr>
              <a:t>“</a:t>
            </a:r>
            <a:endParaRPr b="1" sz="8000">
              <a:solidFill>
                <a:schemeClr val="lt1"/>
              </a:solidFill>
            </a:endParaRPr>
          </a:p>
        </p:txBody>
      </p:sp>
      <p:pic>
        <p:nvPicPr>
          <p:cNvPr id="2107" name="Google Shape;2107;p228"/>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2108" name="Google Shape;2108;p22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 Title">
  <p:cSld name="CUSTOM_3_1_1_1">
    <p:bg>
      <p:bgPr>
        <a:solidFill>
          <a:schemeClr val="accent2"/>
        </a:solidFill>
      </p:bgPr>
    </p:bg>
    <p:spTree>
      <p:nvGrpSpPr>
        <p:cNvPr id="2109" name="Shape 2109"/>
        <p:cNvGrpSpPr/>
        <p:nvPr/>
      </p:nvGrpSpPr>
      <p:grpSpPr>
        <a:xfrm>
          <a:off x="0" y="0"/>
          <a:ext cx="0" cy="0"/>
          <a:chOff x="0" y="0"/>
          <a:chExt cx="0" cy="0"/>
        </a:xfrm>
      </p:grpSpPr>
      <p:sp>
        <p:nvSpPr>
          <p:cNvPr id="2110" name="Google Shape;2110;p229"/>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2111" name="Google Shape;2111;p229"/>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 Title">
  <p:cSld name="CUSTOM_3_1_1_1_2">
    <p:bg>
      <p:bgPr>
        <a:solidFill>
          <a:schemeClr val="dk1"/>
        </a:solidFill>
      </p:bgPr>
    </p:bg>
    <p:spTree>
      <p:nvGrpSpPr>
        <p:cNvPr id="2112" name="Shape 2112"/>
        <p:cNvGrpSpPr/>
        <p:nvPr/>
      </p:nvGrpSpPr>
      <p:grpSpPr>
        <a:xfrm>
          <a:off x="0" y="0"/>
          <a:ext cx="0" cy="0"/>
          <a:chOff x="0" y="0"/>
          <a:chExt cx="0" cy="0"/>
        </a:xfrm>
      </p:grpSpPr>
      <p:sp>
        <p:nvSpPr>
          <p:cNvPr id="2113" name="Google Shape;2113;p230"/>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2114" name="Google Shape;2114;p230"/>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p:cSld name="CUSTOM_4">
    <p:spTree>
      <p:nvGrpSpPr>
        <p:cNvPr id="2115" name="Shape 2115"/>
        <p:cNvGrpSpPr/>
        <p:nvPr/>
      </p:nvGrpSpPr>
      <p:grpSpPr>
        <a:xfrm>
          <a:off x="0" y="0"/>
          <a:ext cx="0" cy="0"/>
          <a:chOff x="0" y="0"/>
          <a:chExt cx="0" cy="0"/>
        </a:xfrm>
      </p:grpSpPr>
      <p:sp>
        <p:nvSpPr>
          <p:cNvPr id="2116" name="Google Shape;2116;p231"/>
          <p:cNvSpPr txBox="1"/>
          <p:nvPr>
            <p:ph idx="1" type="subTitle"/>
          </p:nvPr>
        </p:nvSpPr>
        <p:spPr>
          <a:xfrm>
            <a:off x="2643425" y="2566125"/>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117" name="Google Shape;2117;p231"/>
          <p:cNvSpPr txBox="1"/>
          <p:nvPr>
            <p:ph type="title"/>
          </p:nvPr>
        </p:nvSpPr>
        <p:spPr>
          <a:xfrm>
            <a:off x="2656533" y="900128"/>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pic>
        <p:nvPicPr>
          <p:cNvPr id="2118" name="Google Shape;2118;p23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119" name="Google Shape;2119;p23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Dark">
  <p:cSld name="CUSTOM_4_5">
    <p:spTree>
      <p:nvGrpSpPr>
        <p:cNvPr id="2120" name="Shape 2120"/>
        <p:cNvGrpSpPr/>
        <p:nvPr/>
      </p:nvGrpSpPr>
      <p:grpSpPr>
        <a:xfrm>
          <a:off x="0" y="0"/>
          <a:ext cx="0" cy="0"/>
          <a:chOff x="0" y="0"/>
          <a:chExt cx="0" cy="0"/>
        </a:xfrm>
      </p:grpSpPr>
      <p:sp>
        <p:nvSpPr>
          <p:cNvPr id="2121" name="Google Shape;2121;p232"/>
          <p:cNvSpPr/>
          <p:nvPr/>
        </p:nvSpPr>
        <p:spPr>
          <a:xfrm>
            <a:off x="-8025" y="-16050"/>
            <a:ext cx="9152100" cy="4657800"/>
          </a:xfrm>
          <a:prstGeom prst="rect">
            <a:avLst/>
          </a:prstGeom>
          <a:solidFill>
            <a:srgbClr val="001525"/>
          </a:solidFill>
          <a:ln cap="flat" cmpd="sng" w="9525">
            <a:solidFill>
              <a:srgbClr val="F7F8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2" name="Google Shape;2122;p232"/>
          <p:cNvSpPr txBox="1"/>
          <p:nvPr>
            <p:ph idx="1" type="subTitle"/>
          </p:nvPr>
        </p:nvSpPr>
        <p:spPr>
          <a:xfrm>
            <a:off x="2643425" y="2566125"/>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1pPr>
            <a:lvl2pPr lvl="1"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2pPr>
            <a:lvl3pPr lvl="2"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3pPr>
            <a:lvl4pPr lvl="3"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4pPr>
            <a:lvl5pPr lvl="4"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5pPr>
            <a:lvl6pPr lvl="5"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6pPr>
            <a:lvl7pPr lvl="6"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7pPr>
            <a:lvl8pPr lvl="7"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8pPr>
            <a:lvl9pPr lvl="8"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9pPr>
          </a:lstStyle>
          <a:p/>
        </p:txBody>
      </p:sp>
      <p:sp>
        <p:nvSpPr>
          <p:cNvPr id="2123" name="Google Shape;2123;p232"/>
          <p:cNvSpPr txBox="1"/>
          <p:nvPr>
            <p:ph type="title"/>
          </p:nvPr>
        </p:nvSpPr>
        <p:spPr>
          <a:xfrm>
            <a:off x="2656533" y="900128"/>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9pPr>
          </a:lstStyle>
          <a:p/>
        </p:txBody>
      </p:sp>
      <p:pic>
        <p:nvPicPr>
          <p:cNvPr id="2124" name="Google Shape;2124;p23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125" name="Google Shape;2125;p23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
  <p:cSld name="CUSTOM_4_4">
    <p:spTree>
      <p:nvGrpSpPr>
        <p:cNvPr id="2126" name="Shape 2126"/>
        <p:cNvGrpSpPr/>
        <p:nvPr/>
      </p:nvGrpSpPr>
      <p:grpSpPr>
        <a:xfrm>
          <a:off x="0" y="0"/>
          <a:ext cx="0" cy="0"/>
          <a:chOff x="0" y="0"/>
          <a:chExt cx="0" cy="0"/>
        </a:xfrm>
      </p:grpSpPr>
      <p:sp>
        <p:nvSpPr>
          <p:cNvPr id="2127" name="Google Shape;2127;p233"/>
          <p:cNvSpPr txBox="1"/>
          <p:nvPr>
            <p:ph idx="1" type="subTitle"/>
          </p:nvPr>
        </p:nvSpPr>
        <p:spPr>
          <a:xfrm>
            <a:off x="547325" y="2693100"/>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128" name="Google Shape;2128;p233"/>
          <p:cNvSpPr txBox="1"/>
          <p:nvPr>
            <p:ph type="title"/>
          </p:nvPr>
        </p:nvSpPr>
        <p:spPr>
          <a:xfrm>
            <a:off x="560433" y="10271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sp>
        <p:nvSpPr>
          <p:cNvPr id="2129" name="Google Shape;2129;p233"/>
          <p:cNvSpPr txBox="1"/>
          <p:nvPr>
            <p:ph idx="2" type="subTitle"/>
          </p:nvPr>
        </p:nvSpPr>
        <p:spPr>
          <a:xfrm>
            <a:off x="4739575" y="2693100"/>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130" name="Google Shape;2130;p233"/>
          <p:cNvSpPr txBox="1"/>
          <p:nvPr>
            <p:ph idx="3" type="title"/>
          </p:nvPr>
        </p:nvSpPr>
        <p:spPr>
          <a:xfrm>
            <a:off x="4752683" y="10271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pic>
        <p:nvPicPr>
          <p:cNvPr id="2131" name="Google Shape;2131;p23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132" name="Google Shape;2132;p23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Split">
  <p:cSld name="TITLE_8_2">
    <p:spTree>
      <p:nvGrpSpPr>
        <p:cNvPr id="161" name="Shape 161"/>
        <p:cNvGrpSpPr/>
        <p:nvPr/>
      </p:nvGrpSpPr>
      <p:grpSpPr>
        <a:xfrm>
          <a:off x="0" y="0"/>
          <a:ext cx="0" cy="0"/>
          <a:chOff x="0" y="0"/>
          <a:chExt cx="0" cy="0"/>
        </a:xfrm>
      </p:grpSpPr>
      <p:sp>
        <p:nvSpPr>
          <p:cNvPr id="162" name="Google Shape;162;p25"/>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63" name="Google Shape;163;p25"/>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64" name="Google Shape;164;p25"/>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165" name="Google Shape;165;p2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66" name="Google Shape;166;p2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5"/>
          <p:cNvSpPr txBox="1"/>
          <p:nvPr>
            <p:ph idx="2" type="body"/>
          </p:nvPr>
        </p:nvSpPr>
        <p:spPr>
          <a:xfrm>
            <a:off x="5144478"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p:cSld name="CUSTOM_4_3">
    <p:spTree>
      <p:nvGrpSpPr>
        <p:cNvPr id="2133" name="Shape 2133"/>
        <p:cNvGrpSpPr/>
        <p:nvPr/>
      </p:nvGrpSpPr>
      <p:grpSpPr>
        <a:xfrm>
          <a:off x="0" y="0"/>
          <a:ext cx="0" cy="0"/>
          <a:chOff x="0" y="0"/>
          <a:chExt cx="0" cy="0"/>
        </a:xfrm>
      </p:grpSpPr>
      <p:sp>
        <p:nvSpPr>
          <p:cNvPr id="2134" name="Google Shape;2134;p234"/>
          <p:cNvSpPr txBox="1"/>
          <p:nvPr>
            <p:ph idx="1" type="subTitle"/>
          </p:nvPr>
        </p:nvSpPr>
        <p:spPr>
          <a:xfrm>
            <a:off x="606625"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135" name="Google Shape;2135;p234"/>
          <p:cNvSpPr txBox="1"/>
          <p:nvPr>
            <p:ph type="title"/>
          </p:nvPr>
        </p:nvSpPr>
        <p:spPr>
          <a:xfrm>
            <a:off x="684775" y="1412400"/>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sp>
        <p:nvSpPr>
          <p:cNvPr id="2136" name="Google Shape;2136;p234"/>
          <p:cNvSpPr txBox="1"/>
          <p:nvPr>
            <p:ph idx="2" type="subTitle"/>
          </p:nvPr>
        </p:nvSpPr>
        <p:spPr>
          <a:xfrm>
            <a:off x="3299700"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137" name="Google Shape;2137;p234"/>
          <p:cNvSpPr txBox="1"/>
          <p:nvPr>
            <p:ph idx="3" type="title"/>
          </p:nvPr>
        </p:nvSpPr>
        <p:spPr>
          <a:xfrm>
            <a:off x="3377850" y="1412375"/>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sp>
        <p:nvSpPr>
          <p:cNvPr id="2138" name="Google Shape;2138;p234"/>
          <p:cNvSpPr txBox="1"/>
          <p:nvPr>
            <p:ph idx="4" type="subTitle"/>
          </p:nvPr>
        </p:nvSpPr>
        <p:spPr>
          <a:xfrm>
            <a:off x="5992775"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139" name="Google Shape;2139;p234"/>
          <p:cNvSpPr txBox="1"/>
          <p:nvPr>
            <p:ph idx="5" type="title"/>
          </p:nvPr>
        </p:nvSpPr>
        <p:spPr>
          <a:xfrm>
            <a:off x="6070925" y="1412375"/>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pic>
        <p:nvPicPr>
          <p:cNvPr id="2140" name="Google Shape;2140;p23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141" name="Google Shape;2141;p23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Dark">
  <p:cSld name="CUSTOM_4_3_2">
    <p:spTree>
      <p:nvGrpSpPr>
        <p:cNvPr id="2142" name="Shape 2142"/>
        <p:cNvGrpSpPr/>
        <p:nvPr/>
      </p:nvGrpSpPr>
      <p:grpSpPr>
        <a:xfrm>
          <a:off x="0" y="0"/>
          <a:ext cx="0" cy="0"/>
          <a:chOff x="0" y="0"/>
          <a:chExt cx="0" cy="0"/>
        </a:xfrm>
      </p:grpSpPr>
      <p:sp>
        <p:nvSpPr>
          <p:cNvPr id="2143" name="Google Shape;2143;p235"/>
          <p:cNvSpPr/>
          <p:nvPr/>
        </p:nvSpPr>
        <p:spPr>
          <a:xfrm>
            <a:off x="-8025" y="-16050"/>
            <a:ext cx="9152100" cy="4657800"/>
          </a:xfrm>
          <a:prstGeom prst="rect">
            <a:avLst/>
          </a:prstGeom>
          <a:solidFill>
            <a:srgbClr val="001525"/>
          </a:solidFill>
          <a:ln cap="flat" cmpd="sng" w="9525">
            <a:solidFill>
              <a:srgbClr val="F7F8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4" name="Google Shape;2144;p235"/>
          <p:cNvSpPr txBox="1"/>
          <p:nvPr>
            <p:ph idx="1" type="subTitle"/>
          </p:nvPr>
        </p:nvSpPr>
        <p:spPr>
          <a:xfrm>
            <a:off x="1024250"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2145" name="Google Shape;2145;p235"/>
          <p:cNvSpPr txBox="1"/>
          <p:nvPr>
            <p:ph type="title"/>
          </p:nvPr>
        </p:nvSpPr>
        <p:spPr>
          <a:xfrm>
            <a:off x="847400"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sp>
        <p:nvSpPr>
          <p:cNvPr id="2146" name="Google Shape;2146;p235"/>
          <p:cNvSpPr txBox="1"/>
          <p:nvPr>
            <p:ph idx="2" type="subTitle"/>
          </p:nvPr>
        </p:nvSpPr>
        <p:spPr>
          <a:xfrm>
            <a:off x="3641925"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2147" name="Google Shape;2147;p235"/>
          <p:cNvSpPr txBox="1"/>
          <p:nvPr>
            <p:ph idx="3" type="title"/>
          </p:nvPr>
        </p:nvSpPr>
        <p:spPr>
          <a:xfrm>
            <a:off x="3465075"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sp>
        <p:nvSpPr>
          <p:cNvPr id="2148" name="Google Shape;2148;p235"/>
          <p:cNvSpPr txBox="1"/>
          <p:nvPr>
            <p:ph idx="4" type="subTitle"/>
          </p:nvPr>
        </p:nvSpPr>
        <p:spPr>
          <a:xfrm>
            <a:off x="6259600"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2149" name="Google Shape;2149;p235"/>
          <p:cNvSpPr txBox="1"/>
          <p:nvPr>
            <p:ph idx="5" type="title"/>
          </p:nvPr>
        </p:nvSpPr>
        <p:spPr>
          <a:xfrm>
            <a:off x="6082750"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pic>
        <p:nvPicPr>
          <p:cNvPr id="2150" name="Google Shape;2150;p23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151" name="Google Shape;2151;p23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p:cSld name="CUSTOM_4_3_1">
    <p:spTree>
      <p:nvGrpSpPr>
        <p:cNvPr id="2152" name="Shape 2152"/>
        <p:cNvGrpSpPr/>
        <p:nvPr/>
      </p:nvGrpSpPr>
      <p:grpSpPr>
        <a:xfrm>
          <a:off x="0" y="0"/>
          <a:ext cx="0" cy="0"/>
          <a:chOff x="0" y="0"/>
          <a:chExt cx="0" cy="0"/>
        </a:xfrm>
      </p:grpSpPr>
      <p:sp>
        <p:nvSpPr>
          <p:cNvPr id="2153" name="Google Shape;2153;p236"/>
          <p:cNvSpPr txBox="1"/>
          <p:nvPr>
            <p:ph idx="1" type="subTitle"/>
          </p:nvPr>
        </p:nvSpPr>
        <p:spPr>
          <a:xfrm>
            <a:off x="430613"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154" name="Google Shape;2154;p236"/>
          <p:cNvSpPr txBox="1"/>
          <p:nvPr>
            <p:ph type="title"/>
          </p:nvPr>
        </p:nvSpPr>
        <p:spPr>
          <a:xfrm>
            <a:off x="506063"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2155" name="Google Shape;2155;p236"/>
          <p:cNvSpPr txBox="1"/>
          <p:nvPr>
            <p:ph idx="2" type="subTitle"/>
          </p:nvPr>
        </p:nvSpPr>
        <p:spPr>
          <a:xfrm>
            <a:off x="2517288"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156" name="Google Shape;2156;p236"/>
          <p:cNvSpPr txBox="1"/>
          <p:nvPr>
            <p:ph idx="3" type="title"/>
          </p:nvPr>
        </p:nvSpPr>
        <p:spPr>
          <a:xfrm>
            <a:off x="2592738"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2157" name="Google Shape;2157;p236"/>
          <p:cNvSpPr txBox="1"/>
          <p:nvPr>
            <p:ph idx="4" type="subTitle"/>
          </p:nvPr>
        </p:nvSpPr>
        <p:spPr>
          <a:xfrm>
            <a:off x="4679413"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158" name="Google Shape;2158;p236"/>
          <p:cNvSpPr txBox="1"/>
          <p:nvPr>
            <p:ph idx="5" type="title"/>
          </p:nvPr>
        </p:nvSpPr>
        <p:spPr>
          <a:xfrm>
            <a:off x="4754863"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2159" name="Google Shape;2159;p236"/>
          <p:cNvSpPr txBox="1"/>
          <p:nvPr>
            <p:ph idx="6" type="subTitle"/>
          </p:nvPr>
        </p:nvSpPr>
        <p:spPr>
          <a:xfrm>
            <a:off x="6916988"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160" name="Google Shape;2160;p236"/>
          <p:cNvSpPr txBox="1"/>
          <p:nvPr>
            <p:ph idx="7" type="title"/>
          </p:nvPr>
        </p:nvSpPr>
        <p:spPr>
          <a:xfrm>
            <a:off x="6992438"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pic>
        <p:nvPicPr>
          <p:cNvPr id="2161" name="Google Shape;2161;p23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162" name="Google Shape;2162;p23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1">
  <p:cSld name="CUSTOM_4_3_1_1">
    <p:spTree>
      <p:nvGrpSpPr>
        <p:cNvPr id="2163" name="Shape 2163"/>
        <p:cNvGrpSpPr/>
        <p:nvPr/>
      </p:nvGrpSpPr>
      <p:grpSpPr>
        <a:xfrm>
          <a:off x="0" y="0"/>
          <a:ext cx="0" cy="0"/>
          <a:chOff x="0" y="0"/>
          <a:chExt cx="0" cy="0"/>
        </a:xfrm>
      </p:grpSpPr>
      <p:sp>
        <p:nvSpPr>
          <p:cNvPr id="2164" name="Google Shape;2164;p237"/>
          <p:cNvSpPr txBox="1"/>
          <p:nvPr>
            <p:ph idx="1" type="subTitle"/>
          </p:nvPr>
        </p:nvSpPr>
        <p:spPr>
          <a:xfrm>
            <a:off x="947810" y="1460475"/>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165" name="Google Shape;2165;p237"/>
          <p:cNvSpPr txBox="1"/>
          <p:nvPr>
            <p:ph type="title"/>
          </p:nvPr>
        </p:nvSpPr>
        <p:spPr>
          <a:xfrm>
            <a:off x="947800" y="846025"/>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166" name="Google Shape;2166;p237"/>
          <p:cNvSpPr txBox="1"/>
          <p:nvPr>
            <p:ph idx="2" type="subTitle"/>
          </p:nvPr>
        </p:nvSpPr>
        <p:spPr>
          <a:xfrm>
            <a:off x="4930860" y="1460475"/>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167" name="Google Shape;2167;p237"/>
          <p:cNvSpPr txBox="1"/>
          <p:nvPr>
            <p:ph idx="3" type="title"/>
          </p:nvPr>
        </p:nvSpPr>
        <p:spPr>
          <a:xfrm>
            <a:off x="4930850" y="846025"/>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168" name="Google Shape;2168;p237"/>
          <p:cNvSpPr txBox="1"/>
          <p:nvPr>
            <p:ph idx="4" type="subTitle"/>
          </p:nvPr>
        </p:nvSpPr>
        <p:spPr>
          <a:xfrm>
            <a:off x="947810" y="3521950"/>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169" name="Google Shape;2169;p237"/>
          <p:cNvSpPr txBox="1"/>
          <p:nvPr>
            <p:ph idx="5" type="title"/>
          </p:nvPr>
        </p:nvSpPr>
        <p:spPr>
          <a:xfrm>
            <a:off x="947800" y="2907500"/>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170" name="Google Shape;2170;p237"/>
          <p:cNvSpPr txBox="1"/>
          <p:nvPr>
            <p:ph idx="6" type="subTitle"/>
          </p:nvPr>
        </p:nvSpPr>
        <p:spPr>
          <a:xfrm>
            <a:off x="4930860" y="3521950"/>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171" name="Google Shape;2171;p237"/>
          <p:cNvSpPr txBox="1"/>
          <p:nvPr>
            <p:ph idx="7" type="title"/>
          </p:nvPr>
        </p:nvSpPr>
        <p:spPr>
          <a:xfrm>
            <a:off x="4930850" y="2907500"/>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pic>
        <p:nvPicPr>
          <p:cNvPr id="2172" name="Google Shape;2172;p23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173" name="Google Shape;2173;p23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NewHiresSlide">
  <p:cSld name="TITLE_8_2_2_3">
    <p:spTree>
      <p:nvGrpSpPr>
        <p:cNvPr id="2174" name="Shape 2174"/>
        <p:cNvGrpSpPr/>
        <p:nvPr/>
      </p:nvGrpSpPr>
      <p:grpSpPr>
        <a:xfrm>
          <a:off x="0" y="0"/>
          <a:ext cx="0" cy="0"/>
          <a:chOff x="0" y="0"/>
          <a:chExt cx="0" cy="0"/>
        </a:xfrm>
      </p:grpSpPr>
      <p:sp>
        <p:nvSpPr>
          <p:cNvPr id="2175" name="Google Shape;2175;p238"/>
          <p:cNvSpPr/>
          <p:nvPr>
            <p:ph idx="2" type="pic"/>
          </p:nvPr>
        </p:nvSpPr>
        <p:spPr>
          <a:xfrm>
            <a:off x="3291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176" name="Google Shape;2176;p238"/>
          <p:cNvSpPr txBox="1"/>
          <p:nvPr>
            <p:ph type="title"/>
          </p:nvPr>
        </p:nvSpPr>
        <p:spPr>
          <a:xfrm>
            <a:off x="329153" y="342900"/>
            <a:ext cx="5240700" cy="478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2pPr>
            <a:lvl3pPr lvl="2"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3pPr>
            <a:lvl4pPr lvl="3"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4pPr>
            <a:lvl5pPr lvl="4"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5pPr>
            <a:lvl6pPr lvl="5"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6pPr>
            <a:lvl7pPr lvl="6"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7pPr>
            <a:lvl8pPr lvl="7"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8pPr>
            <a:lvl9pPr lvl="8"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9pPr>
          </a:lstStyle>
          <a:p/>
        </p:txBody>
      </p:sp>
      <p:sp>
        <p:nvSpPr>
          <p:cNvPr id="2177" name="Google Shape;2177;p238"/>
          <p:cNvSpPr txBox="1"/>
          <p:nvPr>
            <p:ph idx="1" type="subTitle"/>
          </p:nvPr>
        </p:nvSpPr>
        <p:spPr>
          <a:xfrm>
            <a:off x="32915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178" name="Google Shape;2178;p238"/>
          <p:cNvSpPr txBox="1"/>
          <p:nvPr>
            <p:ph idx="3" type="subTitle"/>
          </p:nvPr>
        </p:nvSpPr>
        <p:spPr>
          <a:xfrm>
            <a:off x="184093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179" name="Google Shape;2179;p238"/>
          <p:cNvSpPr txBox="1"/>
          <p:nvPr>
            <p:ph idx="4" type="subTitle"/>
          </p:nvPr>
        </p:nvSpPr>
        <p:spPr>
          <a:xfrm>
            <a:off x="335271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180" name="Google Shape;2180;p238"/>
          <p:cNvSpPr txBox="1"/>
          <p:nvPr>
            <p:ph idx="5" type="subTitle"/>
          </p:nvPr>
        </p:nvSpPr>
        <p:spPr>
          <a:xfrm>
            <a:off x="486449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181" name="Google Shape;2181;p238"/>
          <p:cNvSpPr txBox="1"/>
          <p:nvPr>
            <p:ph idx="6" type="subTitle"/>
          </p:nvPr>
        </p:nvSpPr>
        <p:spPr>
          <a:xfrm>
            <a:off x="637627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182" name="Google Shape;2182;p238"/>
          <p:cNvSpPr txBox="1"/>
          <p:nvPr>
            <p:ph idx="7" type="subTitle"/>
          </p:nvPr>
        </p:nvSpPr>
        <p:spPr>
          <a:xfrm>
            <a:off x="788805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183" name="Google Shape;2183;p238"/>
          <p:cNvSpPr/>
          <p:nvPr>
            <p:ph idx="8" type="pic"/>
          </p:nvPr>
        </p:nvSpPr>
        <p:spPr>
          <a:xfrm>
            <a:off x="18409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184" name="Google Shape;2184;p238"/>
          <p:cNvSpPr/>
          <p:nvPr>
            <p:ph idx="9" type="pic"/>
          </p:nvPr>
        </p:nvSpPr>
        <p:spPr>
          <a:xfrm>
            <a:off x="33527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185" name="Google Shape;2185;p238"/>
          <p:cNvSpPr/>
          <p:nvPr>
            <p:ph idx="13" type="pic"/>
          </p:nvPr>
        </p:nvSpPr>
        <p:spPr>
          <a:xfrm>
            <a:off x="48645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186" name="Google Shape;2186;p238"/>
          <p:cNvSpPr/>
          <p:nvPr>
            <p:ph idx="14" type="pic"/>
          </p:nvPr>
        </p:nvSpPr>
        <p:spPr>
          <a:xfrm>
            <a:off x="63763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187" name="Google Shape;2187;p238"/>
          <p:cNvSpPr/>
          <p:nvPr>
            <p:ph idx="15" type="pic"/>
          </p:nvPr>
        </p:nvSpPr>
        <p:spPr>
          <a:xfrm>
            <a:off x="78881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188" name="Google Shape;2188;p238"/>
          <p:cNvSpPr/>
          <p:nvPr>
            <p:ph idx="16" type="pic"/>
          </p:nvPr>
        </p:nvSpPr>
        <p:spPr>
          <a:xfrm>
            <a:off x="3291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189" name="Google Shape;2189;p238"/>
          <p:cNvSpPr txBox="1"/>
          <p:nvPr>
            <p:ph idx="17" type="subTitle"/>
          </p:nvPr>
        </p:nvSpPr>
        <p:spPr>
          <a:xfrm>
            <a:off x="32915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190" name="Google Shape;2190;p238"/>
          <p:cNvSpPr txBox="1"/>
          <p:nvPr>
            <p:ph idx="18" type="subTitle"/>
          </p:nvPr>
        </p:nvSpPr>
        <p:spPr>
          <a:xfrm>
            <a:off x="184093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191" name="Google Shape;2191;p238"/>
          <p:cNvSpPr txBox="1"/>
          <p:nvPr>
            <p:ph idx="19" type="subTitle"/>
          </p:nvPr>
        </p:nvSpPr>
        <p:spPr>
          <a:xfrm>
            <a:off x="335271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192" name="Google Shape;2192;p238"/>
          <p:cNvSpPr txBox="1"/>
          <p:nvPr>
            <p:ph idx="20" type="subTitle"/>
          </p:nvPr>
        </p:nvSpPr>
        <p:spPr>
          <a:xfrm>
            <a:off x="486449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193" name="Google Shape;2193;p238"/>
          <p:cNvSpPr txBox="1"/>
          <p:nvPr>
            <p:ph idx="21" type="subTitle"/>
          </p:nvPr>
        </p:nvSpPr>
        <p:spPr>
          <a:xfrm>
            <a:off x="637627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194" name="Google Shape;2194;p238"/>
          <p:cNvSpPr txBox="1"/>
          <p:nvPr>
            <p:ph idx="22" type="subTitle"/>
          </p:nvPr>
        </p:nvSpPr>
        <p:spPr>
          <a:xfrm>
            <a:off x="788805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195" name="Google Shape;2195;p238"/>
          <p:cNvSpPr/>
          <p:nvPr>
            <p:ph idx="23" type="pic"/>
          </p:nvPr>
        </p:nvSpPr>
        <p:spPr>
          <a:xfrm>
            <a:off x="18409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196" name="Google Shape;2196;p238"/>
          <p:cNvSpPr/>
          <p:nvPr>
            <p:ph idx="24" type="pic"/>
          </p:nvPr>
        </p:nvSpPr>
        <p:spPr>
          <a:xfrm>
            <a:off x="33527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197" name="Google Shape;2197;p238"/>
          <p:cNvSpPr/>
          <p:nvPr>
            <p:ph idx="25" type="pic"/>
          </p:nvPr>
        </p:nvSpPr>
        <p:spPr>
          <a:xfrm>
            <a:off x="48645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198" name="Google Shape;2198;p238"/>
          <p:cNvSpPr/>
          <p:nvPr>
            <p:ph idx="26" type="pic"/>
          </p:nvPr>
        </p:nvSpPr>
        <p:spPr>
          <a:xfrm>
            <a:off x="63763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199" name="Google Shape;2199;p238"/>
          <p:cNvSpPr/>
          <p:nvPr>
            <p:ph idx="27" type="pic"/>
          </p:nvPr>
        </p:nvSpPr>
        <p:spPr>
          <a:xfrm>
            <a:off x="78881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pic>
        <p:nvPicPr>
          <p:cNvPr id="2200" name="Google Shape;2200;p23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201" name="Google Shape;2201;p23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p:cSld name="TITLE_8_2_5_1">
    <p:bg>
      <p:bgPr>
        <a:solidFill>
          <a:schemeClr val="accent4"/>
        </a:solidFill>
      </p:bgPr>
    </p:bg>
    <p:spTree>
      <p:nvGrpSpPr>
        <p:cNvPr id="2202" name="Shape 2202"/>
        <p:cNvGrpSpPr/>
        <p:nvPr/>
      </p:nvGrpSpPr>
      <p:grpSpPr>
        <a:xfrm>
          <a:off x="0" y="0"/>
          <a:ext cx="0" cy="0"/>
          <a:chOff x="0" y="0"/>
          <a:chExt cx="0" cy="0"/>
        </a:xfrm>
      </p:grpSpPr>
      <p:sp>
        <p:nvSpPr>
          <p:cNvPr id="2203" name="Google Shape;2203;p239"/>
          <p:cNvSpPr txBox="1"/>
          <p:nvPr>
            <p:ph type="title"/>
          </p:nvPr>
        </p:nvSpPr>
        <p:spPr>
          <a:xfrm>
            <a:off x="329150" y="1811100"/>
            <a:ext cx="3354300" cy="15213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4800"/>
              <a:buFont typeface="Inter"/>
              <a:buNone/>
              <a:defRPr b="1" sz="4800">
                <a:solidFill>
                  <a:schemeClr val="lt2"/>
                </a:solidFill>
                <a:latin typeface="Inter"/>
                <a:ea typeface="Inter"/>
                <a:cs typeface="Inter"/>
                <a:sym typeface="Inter"/>
              </a:defRPr>
            </a:lvl1pPr>
            <a:lvl2pPr lvl="1"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2pPr>
            <a:lvl3pPr lvl="2"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3pPr>
            <a:lvl4pPr lvl="3"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4pPr>
            <a:lvl5pPr lvl="4"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5pPr>
            <a:lvl6pPr lvl="5"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6pPr>
            <a:lvl7pPr lvl="6"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7pPr>
            <a:lvl8pPr lvl="7"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8pPr>
            <a:lvl9pPr lvl="8"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9pPr>
          </a:lstStyle>
          <a:p/>
        </p:txBody>
      </p:sp>
      <p:sp>
        <p:nvSpPr>
          <p:cNvPr id="2204" name="Google Shape;2204;p239"/>
          <p:cNvSpPr txBox="1"/>
          <p:nvPr>
            <p:ph idx="1" type="body"/>
          </p:nvPr>
        </p:nvSpPr>
        <p:spPr>
          <a:xfrm>
            <a:off x="4921450" y="728850"/>
            <a:ext cx="3182100" cy="36858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Inter"/>
              <a:buAutoNum type="arabicPeriod"/>
              <a:defRPr b="1" sz="1300">
                <a:solidFill>
                  <a:schemeClr val="lt2"/>
                </a:solidFill>
                <a:latin typeface="Inter"/>
                <a:ea typeface="Inter"/>
                <a:cs typeface="Inter"/>
                <a:sym typeface="Inter"/>
              </a:defRPr>
            </a:lvl1pPr>
            <a:lvl2pPr indent="-311150" lvl="1" marL="9144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2pPr>
            <a:lvl3pPr indent="-311150" lvl="2" marL="13716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3pPr>
            <a:lvl4pPr indent="-311150" lvl="3" marL="1828800" rtl="0">
              <a:lnSpc>
                <a:spcPct val="200000"/>
              </a:lnSpc>
              <a:spcBef>
                <a:spcPts val="0"/>
              </a:spcBef>
              <a:spcAft>
                <a:spcPts val="0"/>
              </a:spcAft>
              <a:buClr>
                <a:schemeClr val="lt2"/>
              </a:buClr>
              <a:buSzPts val="1300"/>
              <a:buFont typeface="Inter"/>
              <a:buAutoNum type="arabicPeriod"/>
              <a:defRPr sz="1300">
                <a:solidFill>
                  <a:schemeClr val="lt2"/>
                </a:solidFill>
                <a:latin typeface="Inter"/>
                <a:ea typeface="Inter"/>
                <a:cs typeface="Inter"/>
                <a:sym typeface="Inter"/>
              </a:defRPr>
            </a:lvl4pPr>
            <a:lvl5pPr indent="-311150" lvl="4" marL="22860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5pPr>
            <a:lvl6pPr indent="-311150" lvl="5" marL="27432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6pPr>
            <a:lvl7pPr indent="-311150" lvl="6" marL="3200400" rtl="0">
              <a:lnSpc>
                <a:spcPct val="200000"/>
              </a:lnSpc>
              <a:spcBef>
                <a:spcPts val="0"/>
              </a:spcBef>
              <a:spcAft>
                <a:spcPts val="0"/>
              </a:spcAft>
              <a:buClr>
                <a:schemeClr val="lt2"/>
              </a:buClr>
              <a:buSzPts val="1300"/>
              <a:buFont typeface="Inter"/>
              <a:buAutoNum type="arabicPeriod"/>
              <a:defRPr sz="1300">
                <a:solidFill>
                  <a:schemeClr val="lt2"/>
                </a:solidFill>
                <a:latin typeface="Inter"/>
                <a:ea typeface="Inter"/>
                <a:cs typeface="Inter"/>
                <a:sym typeface="Inter"/>
              </a:defRPr>
            </a:lvl7pPr>
            <a:lvl8pPr indent="-311150" lvl="7" marL="36576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8pPr>
            <a:lvl9pPr indent="-311150" lvl="8" marL="41148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9pPr>
          </a:lstStyle>
          <a:p/>
        </p:txBody>
      </p:sp>
      <p:pic>
        <p:nvPicPr>
          <p:cNvPr id="2205" name="Google Shape;2205;p23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206" name="Google Shape;2206;p23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1">
  <p:cSld name="TITLE_8_2_5_1_2">
    <p:spTree>
      <p:nvGrpSpPr>
        <p:cNvPr id="2207" name="Shape 2207"/>
        <p:cNvGrpSpPr/>
        <p:nvPr/>
      </p:nvGrpSpPr>
      <p:grpSpPr>
        <a:xfrm>
          <a:off x="0" y="0"/>
          <a:ext cx="0" cy="0"/>
          <a:chOff x="0" y="0"/>
          <a:chExt cx="0" cy="0"/>
        </a:xfrm>
      </p:grpSpPr>
      <p:sp>
        <p:nvSpPr>
          <p:cNvPr id="2208" name="Google Shape;2208;p240"/>
          <p:cNvSpPr/>
          <p:nvPr/>
        </p:nvSpPr>
        <p:spPr>
          <a:xfrm>
            <a:off x="2979775" y="0"/>
            <a:ext cx="61641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2209" name="Google Shape;2209;p240"/>
          <p:cNvSpPr txBox="1"/>
          <p:nvPr>
            <p:ph type="title"/>
          </p:nvPr>
        </p:nvSpPr>
        <p:spPr>
          <a:xfrm>
            <a:off x="329150" y="342900"/>
            <a:ext cx="2418600" cy="8025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210" name="Google Shape;2210;p240"/>
          <p:cNvSpPr txBox="1"/>
          <p:nvPr>
            <p:ph idx="1" type="body"/>
          </p:nvPr>
        </p:nvSpPr>
        <p:spPr>
          <a:xfrm>
            <a:off x="329150" y="1457325"/>
            <a:ext cx="2358600" cy="28851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211" name="Google Shape;2211;p240"/>
          <p:cNvSpPr txBox="1"/>
          <p:nvPr>
            <p:ph idx="2" type="body"/>
          </p:nvPr>
        </p:nvSpPr>
        <p:spPr>
          <a:xfrm>
            <a:off x="4359628" y="574134"/>
            <a:ext cx="3404400" cy="38409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1pPr>
            <a:lvl2pPr indent="-342900" lvl="1" marL="9144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2pPr>
            <a:lvl3pPr indent="-342900" lvl="2" marL="13716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3pPr>
            <a:lvl4pPr indent="-342900" lvl="3" marL="18288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4pPr>
            <a:lvl5pPr indent="-342900" lvl="4" marL="22860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5pPr>
            <a:lvl6pPr indent="-342900" lvl="5" marL="27432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6pPr>
            <a:lvl7pPr indent="-342900" lvl="6" marL="32004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7pPr>
            <a:lvl8pPr indent="-342900" lvl="7" marL="36576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8pPr>
            <a:lvl9pPr indent="-342900" lvl="8" marL="41148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9pPr>
          </a:lstStyle>
          <a:p/>
        </p:txBody>
      </p:sp>
      <p:pic>
        <p:nvPicPr>
          <p:cNvPr id="2212" name="Google Shape;2212;p24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213" name="Google Shape;2213;p24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
  <p:cSld name="BLANK_1_1_1_1_1_1_1_1">
    <p:spTree>
      <p:nvGrpSpPr>
        <p:cNvPr id="2214" name="Shape 2214"/>
        <p:cNvGrpSpPr/>
        <p:nvPr/>
      </p:nvGrpSpPr>
      <p:grpSpPr>
        <a:xfrm>
          <a:off x="0" y="0"/>
          <a:ext cx="0" cy="0"/>
          <a:chOff x="0" y="0"/>
          <a:chExt cx="0" cy="0"/>
        </a:xfrm>
      </p:grpSpPr>
      <p:sp>
        <p:nvSpPr>
          <p:cNvPr id="2215" name="Google Shape;2215;p241"/>
          <p:cNvSpPr/>
          <p:nvPr/>
        </p:nvSpPr>
        <p:spPr>
          <a:xfrm>
            <a:off x="2736225" y="2109075"/>
            <a:ext cx="3198600" cy="3034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2216" name="Google Shape;2216;p241"/>
          <p:cNvSpPr/>
          <p:nvPr/>
        </p:nvSpPr>
        <p:spPr>
          <a:xfrm>
            <a:off x="5936475" y="2109075"/>
            <a:ext cx="3221400" cy="3034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2217" name="Google Shape;2217;p241"/>
          <p:cNvSpPr/>
          <p:nvPr/>
        </p:nvSpPr>
        <p:spPr>
          <a:xfrm>
            <a:off x="5933727" y="4123641"/>
            <a:ext cx="3221400" cy="1020000"/>
          </a:xfrm>
          <a:prstGeom prst="rect">
            <a:avLst/>
          </a:prstGeom>
          <a:solidFill>
            <a:srgbClr val="EBF1FF"/>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cxnSp>
        <p:nvCxnSpPr>
          <p:cNvPr id="2218" name="Google Shape;2218;p241"/>
          <p:cNvCxnSpPr/>
          <p:nvPr/>
        </p:nvCxnSpPr>
        <p:spPr>
          <a:xfrm>
            <a:off x="5933727" y="4578816"/>
            <a:ext cx="3221400" cy="0"/>
          </a:xfrm>
          <a:prstGeom prst="straightConnector1">
            <a:avLst/>
          </a:prstGeom>
          <a:noFill/>
          <a:ln cap="flat" cmpd="sng" w="9525">
            <a:solidFill>
              <a:schemeClr val="accent5"/>
            </a:solidFill>
            <a:prstDash val="solid"/>
            <a:round/>
            <a:headEnd len="med" w="med" type="none"/>
            <a:tailEnd len="med" w="med" type="none"/>
          </a:ln>
        </p:spPr>
      </p:cxnSp>
      <p:cxnSp>
        <p:nvCxnSpPr>
          <p:cNvPr id="2219" name="Google Shape;2219;p241"/>
          <p:cNvCxnSpPr/>
          <p:nvPr/>
        </p:nvCxnSpPr>
        <p:spPr>
          <a:xfrm>
            <a:off x="7535751" y="4580053"/>
            <a:ext cx="0" cy="561300"/>
          </a:xfrm>
          <a:prstGeom prst="straightConnector1">
            <a:avLst/>
          </a:prstGeom>
          <a:noFill/>
          <a:ln cap="flat" cmpd="sng" w="9525">
            <a:solidFill>
              <a:schemeClr val="accent5"/>
            </a:solidFill>
            <a:prstDash val="solid"/>
            <a:round/>
            <a:headEnd len="med" w="med" type="none"/>
            <a:tailEnd len="med" w="med" type="none"/>
          </a:ln>
        </p:spPr>
      </p:cxnSp>
      <p:cxnSp>
        <p:nvCxnSpPr>
          <p:cNvPr id="2220" name="Google Shape;2220;p241"/>
          <p:cNvCxnSpPr/>
          <p:nvPr/>
        </p:nvCxnSpPr>
        <p:spPr>
          <a:xfrm>
            <a:off x="5933727" y="4123641"/>
            <a:ext cx="3221400" cy="0"/>
          </a:xfrm>
          <a:prstGeom prst="straightConnector1">
            <a:avLst/>
          </a:prstGeom>
          <a:noFill/>
          <a:ln cap="flat" cmpd="sng" w="9525">
            <a:solidFill>
              <a:schemeClr val="accent5"/>
            </a:solidFill>
            <a:prstDash val="solid"/>
            <a:round/>
            <a:headEnd len="med" w="med" type="none"/>
            <a:tailEnd len="med" w="med" type="none"/>
          </a:ln>
        </p:spPr>
      </p:cxnSp>
      <p:sp>
        <p:nvSpPr>
          <p:cNvPr id="2221" name="Google Shape;2221;p241"/>
          <p:cNvSpPr/>
          <p:nvPr/>
        </p:nvSpPr>
        <p:spPr>
          <a:xfrm>
            <a:off x="2736225" y="0"/>
            <a:ext cx="3198600" cy="2109000"/>
          </a:xfrm>
          <a:prstGeom prst="rect">
            <a:avLst/>
          </a:prstGeom>
          <a:solidFill>
            <a:schemeClr val="accent1"/>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2222" name="Google Shape;2222;p241"/>
          <p:cNvSpPr/>
          <p:nvPr/>
        </p:nvSpPr>
        <p:spPr>
          <a:xfrm>
            <a:off x="5933725" y="50"/>
            <a:ext cx="3221400" cy="2109000"/>
          </a:xfrm>
          <a:prstGeom prst="rect">
            <a:avLst/>
          </a:prstGeom>
          <a:solidFill>
            <a:schemeClr val="accent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223" name="Google Shape;2223;p241"/>
          <p:cNvSpPr txBox="1"/>
          <p:nvPr>
            <p:ph type="title"/>
          </p:nvPr>
        </p:nvSpPr>
        <p:spPr>
          <a:xfrm>
            <a:off x="2936175"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Inter"/>
              <a:buNone/>
              <a:defRPr b="1" sz="1300">
                <a:solidFill>
                  <a:schemeClr val="lt1"/>
                </a:solidFill>
                <a:latin typeface="Inter"/>
                <a:ea typeface="Inter"/>
                <a:cs typeface="Inter"/>
                <a:sym typeface="Inter"/>
              </a:defRPr>
            </a:lvl1pPr>
            <a:lvl2pPr lvl="1"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2224" name="Google Shape;2224;p241"/>
          <p:cNvSpPr txBox="1"/>
          <p:nvPr>
            <p:ph idx="1" type="body"/>
          </p:nvPr>
        </p:nvSpPr>
        <p:spPr>
          <a:xfrm>
            <a:off x="2936175"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1pPr>
            <a:lvl2pPr indent="-292100" lvl="1" marL="9144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2pPr>
            <a:lvl3pPr indent="-292100" lvl="2" marL="13716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3pPr>
            <a:lvl4pPr indent="-292100" lvl="3" marL="18288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4pPr>
            <a:lvl5pPr indent="-292100" lvl="4" marL="22860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5pPr>
            <a:lvl6pPr indent="-292100" lvl="5" marL="27432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6pPr>
            <a:lvl7pPr indent="-292100" lvl="6" marL="32004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7pPr>
            <a:lvl8pPr indent="-292100" lvl="7" marL="36576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8pPr>
            <a:lvl9pPr indent="-292100" lvl="8" marL="41148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9pPr>
          </a:lstStyle>
          <a:p/>
        </p:txBody>
      </p:sp>
      <p:sp>
        <p:nvSpPr>
          <p:cNvPr id="2225" name="Google Shape;2225;p241"/>
          <p:cNvSpPr txBox="1"/>
          <p:nvPr>
            <p:ph idx="2" type="title"/>
          </p:nvPr>
        </p:nvSpPr>
        <p:spPr>
          <a:xfrm>
            <a:off x="6151837"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Inter"/>
              <a:buNone/>
              <a:defRPr b="1" sz="1300">
                <a:solidFill>
                  <a:schemeClr val="lt1"/>
                </a:solidFill>
                <a:latin typeface="Inter"/>
                <a:ea typeface="Inter"/>
                <a:cs typeface="Inter"/>
                <a:sym typeface="Inter"/>
              </a:defRPr>
            </a:lvl1pPr>
            <a:lvl2pPr lvl="1"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2226" name="Google Shape;2226;p241"/>
          <p:cNvSpPr txBox="1"/>
          <p:nvPr>
            <p:ph idx="3" type="body"/>
          </p:nvPr>
        </p:nvSpPr>
        <p:spPr>
          <a:xfrm>
            <a:off x="6151837"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1pPr>
            <a:lvl2pPr indent="-292100" lvl="1" marL="9144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2pPr>
            <a:lvl3pPr indent="-292100" lvl="2" marL="13716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3pPr>
            <a:lvl4pPr indent="-292100" lvl="3" marL="18288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4pPr>
            <a:lvl5pPr indent="-292100" lvl="4" marL="22860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5pPr>
            <a:lvl6pPr indent="-292100" lvl="5" marL="27432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6pPr>
            <a:lvl7pPr indent="-292100" lvl="6" marL="32004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7pPr>
            <a:lvl8pPr indent="-292100" lvl="7" marL="36576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8pPr>
            <a:lvl9pPr indent="-292100" lvl="8" marL="41148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9pPr>
          </a:lstStyle>
          <a:p/>
        </p:txBody>
      </p:sp>
      <p:sp>
        <p:nvSpPr>
          <p:cNvPr id="2227" name="Google Shape;2227;p241"/>
          <p:cNvSpPr txBox="1"/>
          <p:nvPr>
            <p:ph idx="4" type="body"/>
          </p:nvPr>
        </p:nvSpPr>
        <p:spPr>
          <a:xfrm>
            <a:off x="2936175" y="2708447"/>
            <a:ext cx="2587200" cy="1922100"/>
          </a:xfrm>
          <a:prstGeom prst="rect">
            <a:avLst/>
          </a:prstGeom>
          <a:noFill/>
          <a:ln>
            <a:noFill/>
          </a:ln>
        </p:spPr>
        <p:txBody>
          <a:bodyPr anchorCtr="0" anchor="t" bIns="34275" lIns="34275" spcFirstLastPara="1" rIns="34275" wrap="square" tIns="34275">
            <a:noAutofit/>
          </a:bodyPr>
          <a:lstStyle>
            <a:lvl1pPr indent="-298450" lvl="0" marL="4572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1pPr>
            <a:lvl2pPr indent="-298450" lvl="1" marL="9144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2pPr>
            <a:lvl3pPr indent="-298450" lvl="2" marL="13716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3pPr>
            <a:lvl4pPr indent="-298450" lvl="3" marL="18288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4pPr>
            <a:lvl5pPr indent="-298450" lvl="4" marL="22860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5pPr>
            <a:lvl6pPr indent="-298450" lvl="5" marL="27432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6pPr>
            <a:lvl7pPr indent="-298450" lvl="6" marL="32004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7pPr>
            <a:lvl8pPr indent="-298450" lvl="7" marL="36576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8pPr>
            <a:lvl9pPr indent="-298450" lvl="8" marL="41148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9pPr>
          </a:lstStyle>
          <a:p/>
        </p:txBody>
      </p:sp>
      <p:sp>
        <p:nvSpPr>
          <p:cNvPr id="2228" name="Google Shape;2228;p241"/>
          <p:cNvSpPr txBox="1"/>
          <p:nvPr>
            <p:ph idx="5" type="body"/>
          </p:nvPr>
        </p:nvSpPr>
        <p:spPr>
          <a:xfrm>
            <a:off x="6151837" y="2672822"/>
            <a:ext cx="2729400" cy="11616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1pPr>
            <a:lvl2pPr indent="-285750" lvl="1" marL="9144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2pPr>
            <a:lvl3pPr indent="-285750" lvl="2" marL="13716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3pPr>
            <a:lvl4pPr indent="-285750" lvl="3" marL="18288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4pPr>
            <a:lvl5pPr indent="-285750" lvl="4" marL="22860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5pPr>
            <a:lvl6pPr indent="-285750" lvl="5" marL="27432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6pPr>
            <a:lvl7pPr indent="-285750" lvl="6" marL="32004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7pPr>
            <a:lvl8pPr indent="-285750" lvl="7" marL="36576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8pPr>
            <a:lvl9pPr indent="-285750" lvl="8" marL="41148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9pPr>
          </a:lstStyle>
          <a:p/>
        </p:txBody>
      </p:sp>
      <p:sp>
        <p:nvSpPr>
          <p:cNvPr id="2229" name="Google Shape;2229;p241"/>
          <p:cNvSpPr txBox="1"/>
          <p:nvPr>
            <p:ph idx="6" type="title"/>
          </p:nvPr>
        </p:nvSpPr>
        <p:spPr>
          <a:xfrm>
            <a:off x="2936175"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230" name="Google Shape;2230;p241"/>
          <p:cNvSpPr txBox="1"/>
          <p:nvPr>
            <p:ph idx="7" type="title"/>
          </p:nvPr>
        </p:nvSpPr>
        <p:spPr>
          <a:xfrm>
            <a:off x="6151837"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231" name="Google Shape;2231;p241"/>
          <p:cNvSpPr txBox="1"/>
          <p:nvPr>
            <p:ph idx="8" type="title"/>
          </p:nvPr>
        </p:nvSpPr>
        <p:spPr>
          <a:xfrm>
            <a:off x="6089464" y="4228547"/>
            <a:ext cx="28926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2232" name="Google Shape;2232;p241"/>
          <p:cNvSpPr txBox="1"/>
          <p:nvPr>
            <p:ph idx="9" type="title"/>
          </p:nvPr>
        </p:nvSpPr>
        <p:spPr>
          <a:xfrm>
            <a:off x="6075712"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2233" name="Google Shape;2233;p241"/>
          <p:cNvSpPr txBox="1"/>
          <p:nvPr>
            <p:ph idx="13" type="title"/>
          </p:nvPr>
        </p:nvSpPr>
        <p:spPr>
          <a:xfrm>
            <a:off x="7655408"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2234" name="Google Shape;2234;p241"/>
          <p:cNvSpPr/>
          <p:nvPr>
            <p:ph idx="14" type="pic"/>
          </p:nvPr>
        </p:nvSpPr>
        <p:spPr>
          <a:xfrm>
            <a:off x="0" y="-7475"/>
            <a:ext cx="2729400" cy="5143500"/>
          </a:xfrm>
          <a:prstGeom prst="rect">
            <a:avLst/>
          </a:prstGeom>
          <a:noFill/>
          <a:ln>
            <a:noFill/>
          </a:ln>
        </p:spPr>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1">
  <p:cSld name="CUSTOM_13">
    <p:spTree>
      <p:nvGrpSpPr>
        <p:cNvPr id="2235" name="Shape 2235"/>
        <p:cNvGrpSpPr/>
        <p:nvPr/>
      </p:nvGrpSpPr>
      <p:grpSpPr>
        <a:xfrm>
          <a:off x="0" y="0"/>
          <a:ext cx="0" cy="0"/>
          <a:chOff x="0" y="0"/>
          <a:chExt cx="0" cy="0"/>
        </a:xfrm>
      </p:grpSpPr>
      <p:sp>
        <p:nvSpPr>
          <p:cNvPr id="2236" name="Google Shape;2236;p242"/>
          <p:cNvSpPr/>
          <p:nvPr/>
        </p:nvSpPr>
        <p:spPr>
          <a:xfrm>
            <a:off x="4573725" y="0"/>
            <a:ext cx="4570200" cy="5143500"/>
          </a:xfrm>
          <a:prstGeom prst="rect">
            <a:avLst/>
          </a:pr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2237" name="Google Shape;2237;p242"/>
          <p:cNvSpPr txBox="1"/>
          <p:nvPr>
            <p:ph type="title"/>
          </p:nvPr>
        </p:nvSpPr>
        <p:spPr>
          <a:xfrm>
            <a:off x="5091100" y="1014700"/>
            <a:ext cx="3601200" cy="3133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2238" name="Google Shape;2238;p242"/>
          <p:cNvSpPr txBox="1"/>
          <p:nvPr>
            <p:ph idx="2" type="title"/>
          </p:nvPr>
        </p:nvSpPr>
        <p:spPr>
          <a:xfrm>
            <a:off x="376950" y="2953800"/>
            <a:ext cx="3816000" cy="18828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1pPr>
            <a:lvl2pPr lvl="1"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2pPr>
            <a:lvl3pPr lvl="2"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3pPr>
            <a:lvl4pPr lvl="3"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4pPr>
            <a:lvl5pPr lvl="4"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5pPr>
            <a:lvl6pPr lvl="5"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6pPr>
            <a:lvl7pPr lvl="6"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7pPr>
            <a:lvl8pPr lvl="7"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8pPr>
            <a:lvl9pPr lvl="8"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9pPr>
          </a:lstStyle>
          <a:p/>
        </p:txBody>
      </p:sp>
      <p:sp>
        <p:nvSpPr>
          <p:cNvPr id="2239" name="Google Shape;2239;p242"/>
          <p:cNvSpPr/>
          <p:nvPr>
            <p:ph idx="3" type="pic"/>
          </p:nvPr>
        </p:nvSpPr>
        <p:spPr>
          <a:xfrm>
            <a:off x="0" y="0"/>
            <a:ext cx="4572000" cy="2571900"/>
          </a:xfrm>
          <a:prstGeom prst="rect">
            <a:avLst/>
          </a:prstGeom>
          <a:noFill/>
          <a:ln>
            <a:noFill/>
          </a:ln>
        </p:spPr>
      </p:sp>
      <p:pic>
        <p:nvPicPr>
          <p:cNvPr id="2240" name="Google Shape;2240;p24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241" name="Google Shape;2241;p24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2">
  <p:cSld name="CUSTOM_17">
    <p:bg>
      <p:bgPr>
        <a:solidFill>
          <a:schemeClr val="accent1"/>
        </a:solidFill>
      </p:bgPr>
    </p:bg>
    <p:spTree>
      <p:nvGrpSpPr>
        <p:cNvPr id="2242" name="Shape 2242"/>
        <p:cNvGrpSpPr/>
        <p:nvPr/>
      </p:nvGrpSpPr>
      <p:grpSpPr>
        <a:xfrm>
          <a:off x="0" y="0"/>
          <a:ext cx="0" cy="0"/>
          <a:chOff x="0" y="0"/>
          <a:chExt cx="0" cy="0"/>
        </a:xfrm>
      </p:grpSpPr>
      <p:sp>
        <p:nvSpPr>
          <p:cNvPr id="2243" name="Google Shape;2243;p243"/>
          <p:cNvSpPr/>
          <p:nvPr>
            <p:ph idx="2" type="pic"/>
          </p:nvPr>
        </p:nvSpPr>
        <p:spPr>
          <a:xfrm>
            <a:off x="0" y="0"/>
            <a:ext cx="3511200" cy="4607100"/>
          </a:xfrm>
          <a:prstGeom prst="rect">
            <a:avLst/>
          </a:prstGeom>
          <a:noFill/>
          <a:ln>
            <a:noFill/>
          </a:ln>
        </p:spPr>
      </p:sp>
      <p:pic>
        <p:nvPicPr>
          <p:cNvPr id="2244" name="Google Shape;2244;p243"/>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2245" name="Google Shape;2245;p243"/>
          <p:cNvSpPr txBox="1"/>
          <p:nvPr>
            <p:ph type="title"/>
          </p:nvPr>
        </p:nvSpPr>
        <p:spPr>
          <a:xfrm>
            <a:off x="4152925" y="1850475"/>
            <a:ext cx="4486800" cy="27567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1pPr>
            <a:lvl2pPr lvl="1"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2pPr>
            <a:lvl3pPr lvl="2"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3pPr>
            <a:lvl4pPr lvl="3"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4pPr>
            <a:lvl5pPr lvl="4"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5pPr>
            <a:lvl6pPr lvl="5"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6pPr>
            <a:lvl7pPr lvl="6"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7pPr>
            <a:lvl8pPr lvl="7"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8pPr>
            <a:lvl9pPr lvl="8"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1">
  <p:cSld name="TITLE_8_2_7">
    <p:spTree>
      <p:nvGrpSpPr>
        <p:cNvPr id="168" name="Shape 168"/>
        <p:cNvGrpSpPr/>
        <p:nvPr/>
      </p:nvGrpSpPr>
      <p:grpSpPr>
        <a:xfrm>
          <a:off x="0" y="0"/>
          <a:ext cx="0" cy="0"/>
          <a:chOff x="0" y="0"/>
          <a:chExt cx="0" cy="0"/>
        </a:xfrm>
      </p:grpSpPr>
      <p:sp>
        <p:nvSpPr>
          <p:cNvPr id="169" name="Google Shape;169;p26"/>
          <p:cNvSpPr txBox="1"/>
          <p:nvPr>
            <p:ph type="title"/>
          </p:nvPr>
        </p:nvSpPr>
        <p:spPr>
          <a:xfrm>
            <a:off x="4001171" y="731925"/>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70" name="Google Shape;170;p26"/>
          <p:cNvSpPr txBox="1"/>
          <p:nvPr>
            <p:ph idx="1" type="body"/>
          </p:nvPr>
        </p:nvSpPr>
        <p:spPr>
          <a:xfrm>
            <a:off x="4001171" y="3686175"/>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9pPr>
          </a:lstStyle>
          <a:p/>
        </p:txBody>
      </p:sp>
      <p:sp>
        <p:nvSpPr>
          <p:cNvPr id="171" name="Google Shape;171;p26"/>
          <p:cNvSpPr/>
          <p:nvPr>
            <p:ph idx="2" type="pic"/>
          </p:nvPr>
        </p:nvSpPr>
        <p:spPr>
          <a:xfrm>
            <a:off x="94" y="0"/>
            <a:ext cx="3507900" cy="5143500"/>
          </a:xfrm>
          <a:prstGeom prst="rect">
            <a:avLst/>
          </a:prstGeom>
          <a:noFill/>
          <a:ln>
            <a:noFill/>
          </a:ln>
        </p:spPr>
      </p:sp>
      <p:pic>
        <p:nvPicPr>
          <p:cNvPr id="172" name="Google Shape;172;p2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73" name="Google Shape;173;p2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26"/>
          <p:cNvSpPr txBox="1"/>
          <p:nvPr>
            <p:ph idx="3" type="subTitle"/>
          </p:nvPr>
        </p:nvSpPr>
        <p:spPr>
          <a:xfrm>
            <a:off x="4001171" y="342900"/>
            <a:ext cx="2692200" cy="229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1pPr>
            <a:lvl2pPr lvl="1"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2pPr>
            <a:lvl3pPr lvl="2"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3pPr>
            <a:lvl4pPr lvl="3"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4pPr>
            <a:lvl5pPr lvl="4"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5pPr>
            <a:lvl6pPr lvl="5"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6pPr>
            <a:lvl7pPr lvl="6"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7pPr>
            <a:lvl8pPr lvl="7"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8pPr>
            <a:lvl9pPr lvl="8"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9pPr>
          </a:lstStyle>
          <a:p/>
        </p:txBody>
      </p:sp>
      <p:sp>
        <p:nvSpPr>
          <p:cNvPr id="175" name="Google Shape;175;p26"/>
          <p:cNvSpPr txBox="1"/>
          <p:nvPr>
            <p:ph idx="4" type="body"/>
          </p:nvPr>
        </p:nvSpPr>
        <p:spPr>
          <a:xfrm>
            <a:off x="4001171" y="4136231"/>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76" name="Google Shape;176;p26"/>
          <p:cNvSpPr txBox="1"/>
          <p:nvPr>
            <p:ph idx="5"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3">
  <p:cSld name="CUSTOM_18">
    <p:bg>
      <p:bgPr>
        <a:solidFill>
          <a:schemeClr val="lt1"/>
        </a:solidFill>
      </p:bgPr>
    </p:bg>
    <p:spTree>
      <p:nvGrpSpPr>
        <p:cNvPr id="2246" name="Shape 2246"/>
        <p:cNvGrpSpPr/>
        <p:nvPr/>
      </p:nvGrpSpPr>
      <p:grpSpPr>
        <a:xfrm>
          <a:off x="0" y="0"/>
          <a:ext cx="0" cy="0"/>
          <a:chOff x="0" y="0"/>
          <a:chExt cx="0" cy="0"/>
        </a:xfrm>
      </p:grpSpPr>
      <p:sp>
        <p:nvSpPr>
          <p:cNvPr id="2247" name="Google Shape;2247;p244"/>
          <p:cNvSpPr/>
          <p:nvPr/>
        </p:nvSpPr>
        <p:spPr>
          <a:xfrm>
            <a:off x="2864550" y="628350"/>
            <a:ext cx="3140100" cy="3099600"/>
          </a:xfrm>
          <a:prstGeom prst="rect">
            <a:avLst/>
          </a:prstGeom>
          <a:solidFill>
            <a:srgbClr val="F5F5F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8" name="Google Shape;2248;p244"/>
          <p:cNvSpPr/>
          <p:nvPr/>
        </p:nvSpPr>
        <p:spPr>
          <a:xfrm>
            <a:off x="6003750" y="628350"/>
            <a:ext cx="3166500" cy="3099600"/>
          </a:xfrm>
          <a:prstGeom prst="rect">
            <a:avLst/>
          </a:prstGeom>
          <a:solidFill>
            <a:srgbClr val="EBF1FF"/>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9" name="Google Shape;2249;p244"/>
          <p:cNvSpPr/>
          <p:nvPr>
            <p:ph idx="2" type="pic"/>
          </p:nvPr>
        </p:nvSpPr>
        <p:spPr>
          <a:xfrm>
            <a:off x="-26250" y="628350"/>
            <a:ext cx="2890800" cy="4515300"/>
          </a:xfrm>
          <a:prstGeom prst="rect">
            <a:avLst/>
          </a:prstGeom>
          <a:noFill/>
          <a:ln>
            <a:noFill/>
          </a:ln>
        </p:spPr>
      </p:sp>
      <p:sp>
        <p:nvSpPr>
          <p:cNvPr id="2250" name="Google Shape;2250;p244"/>
          <p:cNvSpPr/>
          <p:nvPr/>
        </p:nvSpPr>
        <p:spPr>
          <a:xfrm>
            <a:off x="-26250" y="-35250"/>
            <a:ext cx="9196500" cy="66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1" name="Google Shape;2251;p244"/>
          <p:cNvSpPr txBox="1"/>
          <p:nvPr>
            <p:ph idx="1" type="body"/>
          </p:nvPr>
        </p:nvSpPr>
        <p:spPr>
          <a:xfrm>
            <a:off x="3093725" y="1171648"/>
            <a:ext cx="2598900" cy="23733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1pPr>
            <a:lvl2pPr indent="-285750" lvl="1" marL="9144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2pPr>
            <a:lvl3pPr indent="-285750" lvl="2" marL="13716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3pPr>
            <a:lvl4pPr indent="-285750" lvl="3" marL="18288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4pPr>
            <a:lvl5pPr indent="-285750" lvl="4" marL="22860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5pPr>
            <a:lvl6pPr indent="-285750" lvl="5" marL="27432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6pPr>
            <a:lvl7pPr indent="-285750" lvl="6" marL="32004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7pPr>
            <a:lvl8pPr indent="-285750" lvl="7" marL="36576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8pPr>
            <a:lvl9pPr indent="-285750" lvl="8" marL="41148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9pPr>
          </a:lstStyle>
          <a:p/>
        </p:txBody>
      </p:sp>
      <p:sp>
        <p:nvSpPr>
          <p:cNvPr id="2252" name="Google Shape;2252;p244"/>
          <p:cNvSpPr txBox="1"/>
          <p:nvPr>
            <p:ph type="title"/>
          </p:nvPr>
        </p:nvSpPr>
        <p:spPr>
          <a:xfrm>
            <a:off x="3093725" y="856563"/>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400"/>
              <a:buFont typeface="Inter"/>
              <a:buNone/>
              <a:defRPr b="1">
                <a:solidFill>
                  <a:schemeClr val="lt2"/>
                </a:solidFill>
                <a:latin typeface="Inter"/>
                <a:ea typeface="Inter"/>
                <a:cs typeface="Inter"/>
                <a:sym typeface="Inter"/>
              </a:defRPr>
            </a:lvl1pPr>
            <a:lvl2pPr lvl="1"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2pPr>
            <a:lvl3pPr lvl="2"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3pPr>
            <a:lvl4pPr lvl="3"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4pPr>
            <a:lvl5pPr lvl="4"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5pPr>
            <a:lvl6pPr lvl="5"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6pPr>
            <a:lvl7pPr lvl="6"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7pPr>
            <a:lvl8pPr lvl="7"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8pPr>
            <a:lvl9pPr lvl="8"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9pPr>
          </a:lstStyle>
          <a:p/>
        </p:txBody>
      </p:sp>
      <p:sp>
        <p:nvSpPr>
          <p:cNvPr id="2253" name="Google Shape;2253;p244"/>
          <p:cNvSpPr txBox="1"/>
          <p:nvPr>
            <p:ph idx="3" type="body"/>
          </p:nvPr>
        </p:nvSpPr>
        <p:spPr>
          <a:xfrm>
            <a:off x="6227650" y="1171648"/>
            <a:ext cx="2587200" cy="23733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1pPr>
            <a:lvl2pPr indent="-285750" lvl="1" marL="9144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2pPr>
            <a:lvl3pPr indent="-285750" lvl="2" marL="13716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3pPr>
            <a:lvl4pPr indent="-285750" lvl="3" marL="18288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4pPr>
            <a:lvl5pPr indent="-285750" lvl="4" marL="22860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5pPr>
            <a:lvl6pPr indent="-285750" lvl="5" marL="27432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6pPr>
            <a:lvl7pPr indent="-285750" lvl="6" marL="32004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7pPr>
            <a:lvl8pPr indent="-285750" lvl="7" marL="36576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8pPr>
            <a:lvl9pPr indent="-285750" lvl="8" marL="41148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9pPr>
          </a:lstStyle>
          <a:p/>
        </p:txBody>
      </p:sp>
      <p:sp>
        <p:nvSpPr>
          <p:cNvPr id="2254" name="Google Shape;2254;p244"/>
          <p:cNvSpPr txBox="1"/>
          <p:nvPr>
            <p:ph idx="4" type="title"/>
          </p:nvPr>
        </p:nvSpPr>
        <p:spPr>
          <a:xfrm>
            <a:off x="6227650" y="856563"/>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400"/>
              <a:buFont typeface="Inter"/>
              <a:buNone/>
              <a:defRPr b="1">
                <a:solidFill>
                  <a:schemeClr val="lt2"/>
                </a:solidFill>
                <a:latin typeface="Inter"/>
                <a:ea typeface="Inter"/>
                <a:cs typeface="Inter"/>
                <a:sym typeface="Inter"/>
              </a:defRPr>
            </a:lvl1pPr>
            <a:lvl2pPr lvl="1"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2pPr>
            <a:lvl3pPr lvl="2"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3pPr>
            <a:lvl4pPr lvl="3"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4pPr>
            <a:lvl5pPr lvl="4"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5pPr>
            <a:lvl6pPr lvl="5"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6pPr>
            <a:lvl7pPr lvl="6"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7pPr>
            <a:lvl8pPr lvl="7"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8pPr>
            <a:lvl9pPr lvl="8"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Gray">
  <p:cSld name="CUSTOM_6_2">
    <p:bg>
      <p:bgPr>
        <a:solidFill>
          <a:schemeClr val="accent4"/>
        </a:solidFill>
      </p:bgPr>
    </p:bg>
    <p:spTree>
      <p:nvGrpSpPr>
        <p:cNvPr id="2255" name="Shape 2255"/>
        <p:cNvGrpSpPr/>
        <p:nvPr/>
      </p:nvGrpSpPr>
      <p:grpSpPr>
        <a:xfrm>
          <a:off x="0" y="0"/>
          <a:ext cx="0" cy="0"/>
          <a:chOff x="0" y="0"/>
          <a:chExt cx="0" cy="0"/>
        </a:xfrm>
      </p:grpSpPr>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2 1">
  <p:cSld name="CUSTOM_5_2_2">
    <p:bg>
      <p:bgPr>
        <a:solidFill>
          <a:schemeClr val="accent2"/>
        </a:solidFill>
      </p:bgPr>
    </p:bg>
    <p:spTree>
      <p:nvGrpSpPr>
        <p:cNvPr id="2256" name="Shape 2256"/>
        <p:cNvGrpSpPr/>
        <p:nvPr/>
      </p:nvGrpSpPr>
      <p:grpSpPr>
        <a:xfrm>
          <a:off x="0" y="0"/>
          <a:ext cx="0" cy="0"/>
          <a:chOff x="0" y="0"/>
          <a:chExt cx="0" cy="0"/>
        </a:xfrm>
      </p:grpSpPr>
      <p:sp>
        <p:nvSpPr>
          <p:cNvPr id="2257" name="Google Shape;2257;p246"/>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2258" name="Google Shape;2258;p246"/>
          <p:cNvSpPr txBox="1"/>
          <p:nvPr>
            <p:ph type="title"/>
          </p:nvPr>
        </p:nvSpPr>
        <p:spPr>
          <a:xfrm>
            <a:off x="329153" y="145732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2259" name="Google Shape;2259;p246"/>
          <p:cNvSpPr txBox="1"/>
          <p:nvPr>
            <p:ph idx="2" type="subTitle"/>
          </p:nvPr>
        </p:nvSpPr>
        <p:spPr>
          <a:xfrm>
            <a:off x="3146991"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2260" name="Google Shape;2260;p246"/>
          <p:cNvSpPr txBox="1"/>
          <p:nvPr>
            <p:ph idx="3" type="body"/>
          </p:nvPr>
        </p:nvSpPr>
        <p:spPr>
          <a:xfrm>
            <a:off x="332527" y="314732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1pPr>
            <a:lvl2pPr indent="-342900" lvl="1" marL="914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2pPr>
            <a:lvl3pPr indent="-342900" lvl="2" marL="1371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3pPr>
            <a:lvl4pPr indent="-342900" lvl="3" marL="1828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4pPr>
            <a:lvl5pPr indent="-342900" lvl="4" marL="22860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5pPr>
            <a:lvl6pPr indent="-342900" lvl="5" marL="2743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6pPr>
            <a:lvl7pPr indent="-342900" lvl="6" marL="3200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7pPr>
            <a:lvl8pPr indent="-342900" lvl="7" marL="3657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8pPr>
            <a:lvl9pPr indent="-342900" lvl="8" marL="4114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9pPr>
          </a:lstStyle>
          <a:p/>
        </p:txBody>
      </p:sp>
      <p:pic>
        <p:nvPicPr>
          <p:cNvPr id="2261" name="Google Shape;2261;p246"/>
          <p:cNvPicPr preferRelativeResize="0"/>
          <p:nvPr/>
        </p:nvPicPr>
        <p:blipFill>
          <a:blip r:embed="rId2">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3">
  <p:cSld name="CUSTOM_5_6">
    <p:bg>
      <p:bgPr>
        <a:solidFill>
          <a:schemeClr val="accent2"/>
        </a:solidFill>
      </p:bgPr>
    </p:bg>
    <p:spTree>
      <p:nvGrpSpPr>
        <p:cNvPr id="2262" name="Shape 2262"/>
        <p:cNvGrpSpPr/>
        <p:nvPr/>
      </p:nvGrpSpPr>
      <p:grpSpPr>
        <a:xfrm>
          <a:off x="0" y="0"/>
          <a:ext cx="0" cy="0"/>
          <a:chOff x="0" y="0"/>
          <a:chExt cx="0" cy="0"/>
        </a:xfrm>
      </p:grpSpPr>
      <p:sp>
        <p:nvSpPr>
          <p:cNvPr id="2263" name="Google Shape;2263;p247"/>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2264" name="Google Shape;2264;p247"/>
          <p:cNvSpPr txBox="1"/>
          <p:nvPr>
            <p:ph type="title"/>
          </p:nvPr>
        </p:nvSpPr>
        <p:spPr>
          <a:xfrm>
            <a:off x="329153" y="1457325"/>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2265" name="Google Shape;2265;p247"/>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2266" name="Google Shape;2266;p247"/>
          <p:cNvSpPr txBox="1"/>
          <p:nvPr>
            <p:ph idx="2" type="subTitle"/>
          </p:nvPr>
        </p:nvSpPr>
        <p:spPr>
          <a:xfrm>
            <a:off x="6329115" y="342900"/>
            <a:ext cx="2485800" cy="311100"/>
          </a:xfrm>
          <a:prstGeom prst="rect">
            <a:avLst/>
          </a:prstGeom>
          <a:noFill/>
          <a:ln>
            <a:noFill/>
          </a:ln>
        </p:spPr>
        <p:txBody>
          <a:bodyPr anchorCtr="0" anchor="t" bIns="0" lIns="0" spcFirstLastPara="1" rIns="0" wrap="square" tIns="0">
            <a:noAutofit/>
          </a:bodyPr>
          <a:lstStyle>
            <a:lvl1pPr lvl="0"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2">
  <p:cSld name="CUSTOM_2_2_4">
    <p:spTree>
      <p:nvGrpSpPr>
        <p:cNvPr id="2267" name="Shape 2267"/>
        <p:cNvGrpSpPr/>
        <p:nvPr/>
      </p:nvGrpSpPr>
      <p:grpSpPr>
        <a:xfrm>
          <a:off x="0" y="0"/>
          <a:ext cx="0" cy="0"/>
          <a:chOff x="0" y="0"/>
          <a:chExt cx="0" cy="0"/>
        </a:xfrm>
      </p:grpSpPr>
      <p:sp>
        <p:nvSpPr>
          <p:cNvPr id="2268" name="Google Shape;2268;p248"/>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2269" name="Google Shape;2269;p248"/>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270" name="Google Shape;2270;p248"/>
          <p:cNvSpPr txBox="1"/>
          <p:nvPr>
            <p:ph idx="2" type="body"/>
          </p:nvPr>
        </p:nvSpPr>
        <p:spPr>
          <a:xfrm>
            <a:off x="330268"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2271" name="Google Shape;2271;p24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272" name="Google Shape;2272;p24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273" name="Google Shape;2273;p248"/>
          <p:cNvSpPr txBox="1"/>
          <p:nvPr>
            <p:ph idx="3" type="body"/>
          </p:nvPr>
        </p:nvSpPr>
        <p:spPr>
          <a:xfrm>
            <a:off x="3511820"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2274" name="Google Shape;2274;p248"/>
          <p:cNvSpPr txBox="1"/>
          <p:nvPr>
            <p:ph idx="4" type="body"/>
          </p:nvPr>
        </p:nvSpPr>
        <p:spPr>
          <a:xfrm>
            <a:off x="6693372" y="1750519"/>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2275" name="Shape 2275"/>
        <p:cNvGrpSpPr/>
        <p:nvPr/>
      </p:nvGrpSpPr>
      <p:grpSpPr>
        <a:xfrm>
          <a:off x="0" y="0"/>
          <a:ext cx="0" cy="0"/>
          <a:chOff x="0" y="0"/>
          <a:chExt cx="0" cy="0"/>
        </a:xfrm>
      </p:grpSpPr>
      <p:sp>
        <p:nvSpPr>
          <p:cNvPr id="2276" name="Google Shape;2276;p24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Char char="●"/>
              <a:defRPr sz="7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2277" name="Google Shape;2277;p249"/>
          <p:cNvSpPr txBox="1"/>
          <p:nvPr>
            <p:ph idx="1" type="body"/>
          </p:nvPr>
        </p:nvSpPr>
        <p:spPr>
          <a:xfrm>
            <a:off x="628650" y="1369219"/>
            <a:ext cx="7886700" cy="3263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sz="700"/>
            </a:lvl1pPr>
            <a:lvl2pPr indent="-317500" lvl="1" marL="914400" rtl="0" algn="l">
              <a:lnSpc>
                <a:spcPct val="90000"/>
              </a:lnSpc>
              <a:spcBef>
                <a:spcPts val="400"/>
              </a:spcBef>
              <a:spcAft>
                <a:spcPts val="0"/>
              </a:spcAft>
              <a:buClr>
                <a:schemeClr val="dk1"/>
              </a:buClr>
              <a:buSzPts val="1400"/>
              <a:buChar char="○"/>
              <a:defRPr sz="700"/>
            </a:lvl2pPr>
            <a:lvl3pPr indent="-317500" lvl="2" marL="1371600" rtl="0" algn="l">
              <a:lnSpc>
                <a:spcPct val="90000"/>
              </a:lnSpc>
              <a:spcBef>
                <a:spcPts val="400"/>
              </a:spcBef>
              <a:spcAft>
                <a:spcPts val="0"/>
              </a:spcAft>
              <a:buClr>
                <a:schemeClr val="dk1"/>
              </a:buClr>
              <a:buSzPts val="1400"/>
              <a:buChar char="■"/>
              <a:defRPr sz="700"/>
            </a:lvl3pPr>
            <a:lvl4pPr indent="-317500" lvl="3" marL="1828800" rtl="0" algn="l">
              <a:lnSpc>
                <a:spcPct val="90000"/>
              </a:lnSpc>
              <a:spcBef>
                <a:spcPts val="400"/>
              </a:spcBef>
              <a:spcAft>
                <a:spcPts val="0"/>
              </a:spcAft>
              <a:buClr>
                <a:schemeClr val="dk1"/>
              </a:buClr>
              <a:buSzPts val="1400"/>
              <a:buChar char="●"/>
              <a:defRPr sz="700"/>
            </a:lvl4pPr>
            <a:lvl5pPr indent="-317500" lvl="4" marL="2286000" rtl="0" algn="l">
              <a:lnSpc>
                <a:spcPct val="90000"/>
              </a:lnSpc>
              <a:spcBef>
                <a:spcPts val="400"/>
              </a:spcBef>
              <a:spcAft>
                <a:spcPts val="0"/>
              </a:spcAft>
              <a:buClr>
                <a:schemeClr val="dk1"/>
              </a:buClr>
              <a:buSzPts val="1400"/>
              <a:buChar char="○"/>
              <a:defRPr sz="700"/>
            </a:lvl5pPr>
            <a:lvl6pPr indent="-317500" lvl="5" marL="2743200" rtl="0" algn="l">
              <a:lnSpc>
                <a:spcPct val="90000"/>
              </a:lnSpc>
              <a:spcBef>
                <a:spcPts val="400"/>
              </a:spcBef>
              <a:spcAft>
                <a:spcPts val="0"/>
              </a:spcAft>
              <a:buClr>
                <a:schemeClr val="dk1"/>
              </a:buClr>
              <a:buSzPts val="1400"/>
              <a:buChar char="■"/>
              <a:defRPr sz="700"/>
            </a:lvl6pPr>
            <a:lvl7pPr indent="-317500" lvl="6" marL="3200400" rtl="0" algn="l">
              <a:lnSpc>
                <a:spcPct val="90000"/>
              </a:lnSpc>
              <a:spcBef>
                <a:spcPts val="400"/>
              </a:spcBef>
              <a:spcAft>
                <a:spcPts val="0"/>
              </a:spcAft>
              <a:buClr>
                <a:schemeClr val="dk1"/>
              </a:buClr>
              <a:buSzPts val="1400"/>
              <a:buChar char="●"/>
              <a:defRPr sz="700"/>
            </a:lvl7pPr>
            <a:lvl8pPr indent="-317500" lvl="7" marL="3657600" rtl="0" algn="l">
              <a:lnSpc>
                <a:spcPct val="90000"/>
              </a:lnSpc>
              <a:spcBef>
                <a:spcPts val="400"/>
              </a:spcBef>
              <a:spcAft>
                <a:spcPts val="0"/>
              </a:spcAft>
              <a:buClr>
                <a:schemeClr val="dk1"/>
              </a:buClr>
              <a:buSzPts val="1400"/>
              <a:buChar char="○"/>
              <a:defRPr sz="700"/>
            </a:lvl8pPr>
            <a:lvl9pPr indent="-317500" lvl="8" marL="4114800" rtl="0" algn="l">
              <a:lnSpc>
                <a:spcPct val="90000"/>
              </a:lnSpc>
              <a:spcBef>
                <a:spcPts val="400"/>
              </a:spcBef>
              <a:spcAft>
                <a:spcPts val="0"/>
              </a:spcAft>
              <a:buClr>
                <a:schemeClr val="dk1"/>
              </a:buClr>
              <a:buSzPts val="1400"/>
              <a:buChar char="■"/>
              <a:defRPr sz="700"/>
            </a:lvl9pPr>
          </a:lstStyle>
          <a:p/>
        </p:txBody>
      </p:sp>
      <p:sp>
        <p:nvSpPr>
          <p:cNvPr id="2278" name="Google Shape;2278;p24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700"/>
              <a:buNone/>
              <a:defRPr sz="700"/>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2279" name="Google Shape;2279;p24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700"/>
              <a:buNone/>
              <a:defRPr sz="700"/>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2280" name="Google Shape;2280;p24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700"/>
            </a:lvl1pPr>
            <a:lvl2pPr indent="0" lvl="1" marL="0" rtl="0" algn="r">
              <a:spcBef>
                <a:spcPts val="0"/>
              </a:spcBef>
              <a:buNone/>
              <a:defRPr sz="700"/>
            </a:lvl2pPr>
            <a:lvl3pPr indent="0" lvl="2" marL="0" rtl="0" algn="r">
              <a:spcBef>
                <a:spcPts val="0"/>
              </a:spcBef>
              <a:buNone/>
              <a:defRPr sz="700"/>
            </a:lvl3pPr>
            <a:lvl4pPr indent="0" lvl="3" marL="0" rtl="0" algn="r">
              <a:spcBef>
                <a:spcPts val="0"/>
              </a:spcBef>
              <a:buNone/>
              <a:defRPr sz="700"/>
            </a:lvl4pPr>
            <a:lvl5pPr indent="0" lvl="4" marL="0" rtl="0" algn="r">
              <a:spcBef>
                <a:spcPts val="0"/>
              </a:spcBef>
              <a:buNone/>
              <a:defRPr sz="700"/>
            </a:lvl5pPr>
            <a:lvl6pPr indent="0" lvl="5" marL="0" rtl="0" algn="r">
              <a:spcBef>
                <a:spcPts val="0"/>
              </a:spcBef>
              <a:buNone/>
              <a:defRPr sz="700"/>
            </a:lvl6pPr>
            <a:lvl7pPr indent="0" lvl="6" marL="0" rtl="0" algn="r">
              <a:spcBef>
                <a:spcPts val="0"/>
              </a:spcBef>
              <a:buNone/>
              <a:defRPr sz="700"/>
            </a:lvl7pPr>
            <a:lvl8pPr indent="0" lvl="7" marL="0" rtl="0" algn="r">
              <a:spcBef>
                <a:spcPts val="0"/>
              </a:spcBef>
              <a:buNone/>
              <a:defRPr sz="700"/>
            </a:lvl8pPr>
            <a:lvl9pPr indent="0" lvl="8" marL="0" rtl="0" algn="r">
              <a:spcBef>
                <a:spcPts val="0"/>
              </a:spcBef>
              <a:buNone/>
              <a:defRPr sz="7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281" name="Shape 2281"/>
        <p:cNvGrpSpPr/>
        <p:nvPr/>
      </p:nvGrpSpPr>
      <p:grpSpPr>
        <a:xfrm>
          <a:off x="0" y="0"/>
          <a:ext cx="0" cy="0"/>
          <a:chOff x="0" y="0"/>
          <a:chExt cx="0" cy="0"/>
        </a:xfrm>
      </p:grpSpPr>
      <p:sp>
        <p:nvSpPr>
          <p:cNvPr id="2282" name="Google Shape;2282;p25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300"/>
              <a:buChar char="●"/>
              <a:defRPr sz="5300"/>
            </a:lvl1pPr>
            <a:lvl2pPr lvl="1" rtl="0" algn="ctr">
              <a:spcBef>
                <a:spcPts val="0"/>
              </a:spcBef>
              <a:spcAft>
                <a:spcPts val="0"/>
              </a:spcAft>
              <a:buSzPts val="5300"/>
              <a:buChar char="○"/>
              <a:defRPr sz="5300"/>
            </a:lvl2pPr>
            <a:lvl3pPr lvl="2" rtl="0" algn="ctr">
              <a:spcBef>
                <a:spcPts val="0"/>
              </a:spcBef>
              <a:spcAft>
                <a:spcPts val="0"/>
              </a:spcAft>
              <a:buSzPts val="5300"/>
              <a:buChar char="■"/>
              <a:defRPr sz="5300"/>
            </a:lvl3pPr>
            <a:lvl4pPr lvl="3" rtl="0" algn="ctr">
              <a:spcBef>
                <a:spcPts val="0"/>
              </a:spcBef>
              <a:spcAft>
                <a:spcPts val="0"/>
              </a:spcAft>
              <a:buSzPts val="5300"/>
              <a:buChar char="●"/>
              <a:defRPr sz="5300"/>
            </a:lvl4pPr>
            <a:lvl5pPr lvl="4" rtl="0" algn="ctr">
              <a:spcBef>
                <a:spcPts val="0"/>
              </a:spcBef>
              <a:spcAft>
                <a:spcPts val="0"/>
              </a:spcAft>
              <a:buSzPts val="5300"/>
              <a:buChar char="○"/>
              <a:defRPr sz="5300"/>
            </a:lvl5pPr>
            <a:lvl6pPr lvl="5" rtl="0" algn="ctr">
              <a:spcBef>
                <a:spcPts val="0"/>
              </a:spcBef>
              <a:spcAft>
                <a:spcPts val="0"/>
              </a:spcAft>
              <a:buSzPts val="5300"/>
              <a:buChar char="■"/>
              <a:defRPr sz="5300"/>
            </a:lvl6pPr>
            <a:lvl7pPr lvl="6" rtl="0" algn="ctr">
              <a:spcBef>
                <a:spcPts val="0"/>
              </a:spcBef>
              <a:spcAft>
                <a:spcPts val="0"/>
              </a:spcAft>
              <a:buSzPts val="5300"/>
              <a:buChar char="●"/>
              <a:defRPr sz="5300"/>
            </a:lvl7pPr>
            <a:lvl8pPr lvl="7" rtl="0" algn="ctr">
              <a:spcBef>
                <a:spcPts val="0"/>
              </a:spcBef>
              <a:spcAft>
                <a:spcPts val="0"/>
              </a:spcAft>
              <a:buSzPts val="5300"/>
              <a:buChar char="○"/>
              <a:defRPr sz="5300"/>
            </a:lvl8pPr>
            <a:lvl9pPr lvl="8" rtl="0" algn="ctr">
              <a:spcBef>
                <a:spcPts val="0"/>
              </a:spcBef>
              <a:spcAft>
                <a:spcPts val="0"/>
              </a:spcAft>
              <a:buSzPts val="5300"/>
              <a:buChar char="■"/>
              <a:defRPr sz="5300"/>
            </a:lvl9pPr>
          </a:lstStyle>
          <a:p/>
        </p:txBody>
      </p:sp>
      <p:sp>
        <p:nvSpPr>
          <p:cNvPr id="2283" name="Google Shape;2283;p250"/>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900"/>
              <a:buNone/>
              <a:defRPr sz="29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
        <p:nvSpPr>
          <p:cNvPr id="2284" name="Google Shape;2284;p2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Simple Gray">
  <p:cSld name="CUSTOM_6_1_1_2">
    <p:bg>
      <p:bgPr>
        <a:solidFill>
          <a:srgbClr val="F5F5F5"/>
        </a:solidFill>
      </p:bgPr>
    </p:bg>
    <p:spTree>
      <p:nvGrpSpPr>
        <p:cNvPr id="2285" name="Shape 2285"/>
        <p:cNvGrpSpPr/>
        <p:nvPr/>
      </p:nvGrpSpPr>
      <p:grpSpPr>
        <a:xfrm>
          <a:off x="0" y="0"/>
          <a:ext cx="0" cy="0"/>
          <a:chOff x="0" y="0"/>
          <a:chExt cx="0" cy="0"/>
        </a:xfrm>
      </p:grpSpPr>
      <p:sp>
        <p:nvSpPr>
          <p:cNvPr id="2286" name="Google Shape;2286;p251"/>
          <p:cNvSpPr/>
          <p:nvPr/>
        </p:nvSpPr>
        <p:spPr>
          <a:xfrm>
            <a:off x="9" y="4629675"/>
            <a:ext cx="9144000" cy="5139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287" name="Google Shape;2287;p25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288" name="Google Shape;2288;p25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1">
  <p:cSld name="CUSTOM_2_2_2_2">
    <p:spTree>
      <p:nvGrpSpPr>
        <p:cNvPr id="2289" name="Shape 2289"/>
        <p:cNvGrpSpPr/>
        <p:nvPr/>
      </p:nvGrpSpPr>
      <p:grpSpPr>
        <a:xfrm>
          <a:off x="0" y="0"/>
          <a:ext cx="0" cy="0"/>
          <a:chOff x="0" y="0"/>
          <a:chExt cx="0" cy="0"/>
        </a:xfrm>
      </p:grpSpPr>
      <p:sp>
        <p:nvSpPr>
          <p:cNvPr id="2290" name="Google Shape;2290;p25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2291" name="Google Shape;2291;p252"/>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292" name="Google Shape;2292;p252"/>
          <p:cNvSpPr txBox="1"/>
          <p:nvPr>
            <p:ph idx="2" type="body"/>
          </p:nvPr>
        </p:nvSpPr>
        <p:spPr>
          <a:xfrm>
            <a:off x="330268" y="1759476"/>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2293" name="Google Shape;2293;p25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294" name="Google Shape;2294;p25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295" name="Google Shape;2295;p252"/>
          <p:cNvSpPr txBox="1"/>
          <p:nvPr>
            <p:ph idx="3" type="body"/>
          </p:nvPr>
        </p:nvSpPr>
        <p:spPr>
          <a:xfrm>
            <a:off x="2500719" y="1759476"/>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2296" name="Google Shape;2296;p252"/>
          <p:cNvSpPr txBox="1"/>
          <p:nvPr>
            <p:ph idx="4" type="body"/>
          </p:nvPr>
        </p:nvSpPr>
        <p:spPr>
          <a:xfrm>
            <a:off x="4671170" y="1750519"/>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2297" name="Google Shape;2297;p252"/>
          <p:cNvSpPr txBox="1"/>
          <p:nvPr>
            <p:ph idx="5" type="body"/>
          </p:nvPr>
        </p:nvSpPr>
        <p:spPr>
          <a:xfrm>
            <a:off x="6841621" y="1750519"/>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Text-heavy 2 columns">
  <p:cSld name="CUSTOM_2_2_1_1">
    <p:spTree>
      <p:nvGrpSpPr>
        <p:cNvPr id="2298" name="Shape 2298"/>
        <p:cNvGrpSpPr/>
        <p:nvPr/>
      </p:nvGrpSpPr>
      <p:grpSpPr>
        <a:xfrm>
          <a:off x="0" y="0"/>
          <a:ext cx="0" cy="0"/>
          <a:chOff x="0" y="0"/>
          <a:chExt cx="0" cy="0"/>
        </a:xfrm>
      </p:grpSpPr>
      <p:sp>
        <p:nvSpPr>
          <p:cNvPr id="2299" name="Google Shape;2299;p253"/>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2300" name="Google Shape;2300;p253"/>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301" name="Google Shape;2301;p253"/>
          <p:cNvSpPr txBox="1"/>
          <p:nvPr>
            <p:ph idx="2" type="body"/>
          </p:nvPr>
        </p:nvSpPr>
        <p:spPr>
          <a:xfrm>
            <a:off x="1390401"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2302" name="Google Shape;2302;p25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303" name="Google Shape;2303;p25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304" name="Google Shape;2304;p253"/>
          <p:cNvSpPr txBox="1"/>
          <p:nvPr>
            <p:ph idx="3" type="body"/>
          </p:nvPr>
        </p:nvSpPr>
        <p:spPr>
          <a:xfrm>
            <a:off x="5633239"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4 + Photos">
  <p:cSld name="TITLE_8_2_7_1">
    <p:spTree>
      <p:nvGrpSpPr>
        <p:cNvPr id="177" name="Shape 177"/>
        <p:cNvGrpSpPr/>
        <p:nvPr/>
      </p:nvGrpSpPr>
      <p:grpSpPr>
        <a:xfrm>
          <a:off x="0" y="0"/>
          <a:ext cx="0" cy="0"/>
          <a:chOff x="0" y="0"/>
          <a:chExt cx="0" cy="0"/>
        </a:xfrm>
      </p:grpSpPr>
      <p:sp>
        <p:nvSpPr>
          <p:cNvPr id="178" name="Google Shape;178;p27"/>
          <p:cNvSpPr txBox="1"/>
          <p:nvPr>
            <p:ph type="title"/>
          </p:nvPr>
        </p:nvSpPr>
        <p:spPr>
          <a:xfrm>
            <a:off x="329153" y="342900"/>
            <a:ext cx="5742900" cy="5571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79" name="Google Shape;179;p27"/>
          <p:cNvSpPr txBox="1"/>
          <p:nvPr>
            <p:ph idx="1" type="body"/>
          </p:nvPr>
        </p:nvSpPr>
        <p:spPr>
          <a:xfrm>
            <a:off x="329153"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80" name="Google Shape;180;p27"/>
          <p:cNvSpPr/>
          <p:nvPr>
            <p:ph idx="2" type="pic"/>
          </p:nvPr>
        </p:nvSpPr>
        <p:spPr>
          <a:xfrm>
            <a:off x="329153" y="1153500"/>
            <a:ext cx="1631400" cy="2232300"/>
          </a:xfrm>
          <a:prstGeom prst="rect">
            <a:avLst/>
          </a:prstGeom>
          <a:noFill/>
          <a:ln>
            <a:noFill/>
          </a:ln>
        </p:spPr>
      </p:sp>
      <p:pic>
        <p:nvPicPr>
          <p:cNvPr id="181" name="Google Shape;181;p2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82" name="Google Shape;182;p2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27"/>
          <p:cNvSpPr txBox="1"/>
          <p:nvPr>
            <p:ph idx="3" type="body"/>
          </p:nvPr>
        </p:nvSpPr>
        <p:spPr>
          <a:xfrm>
            <a:off x="329153"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84" name="Google Shape;184;p27"/>
          <p:cNvSpPr/>
          <p:nvPr>
            <p:ph idx="4" type="pic"/>
          </p:nvPr>
        </p:nvSpPr>
        <p:spPr>
          <a:xfrm>
            <a:off x="2613882" y="1153500"/>
            <a:ext cx="1631400" cy="2232300"/>
          </a:xfrm>
          <a:prstGeom prst="rect">
            <a:avLst/>
          </a:prstGeom>
          <a:noFill/>
          <a:ln>
            <a:noFill/>
          </a:ln>
        </p:spPr>
      </p:sp>
      <p:sp>
        <p:nvSpPr>
          <p:cNvPr id="185" name="Google Shape;185;p27"/>
          <p:cNvSpPr/>
          <p:nvPr>
            <p:ph idx="5" type="pic"/>
          </p:nvPr>
        </p:nvSpPr>
        <p:spPr>
          <a:xfrm>
            <a:off x="4898612" y="1153500"/>
            <a:ext cx="1631400" cy="2232300"/>
          </a:xfrm>
          <a:prstGeom prst="rect">
            <a:avLst/>
          </a:prstGeom>
          <a:noFill/>
          <a:ln>
            <a:noFill/>
          </a:ln>
        </p:spPr>
      </p:sp>
      <p:sp>
        <p:nvSpPr>
          <p:cNvPr id="186" name="Google Shape;186;p27"/>
          <p:cNvSpPr/>
          <p:nvPr>
            <p:ph idx="6" type="pic"/>
          </p:nvPr>
        </p:nvSpPr>
        <p:spPr>
          <a:xfrm>
            <a:off x="7183342" y="1153500"/>
            <a:ext cx="1631400" cy="2232300"/>
          </a:xfrm>
          <a:prstGeom prst="rect">
            <a:avLst/>
          </a:prstGeom>
          <a:noFill/>
          <a:ln>
            <a:noFill/>
          </a:ln>
        </p:spPr>
      </p:sp>
      <p:sp>
        <p:nvSpPr>
          <p:cNvPr id="187" name="Google Shape;187;p27"/>
          <p:cNvSpPr txBox="1"/>
          <p:nvPr>
            <p:ph idx="7" type="body"/>
          </p:nvPr>
        </p:nvSpPr>
        <p:spPr>
          <a:xfrm>
            <a:off x="2613882"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88" name="Google Shape;188;p27"/>
          <p:cNvSpPr txBox="1"/>
          <p:nvPr>
            <p:ph idx="8" type="body"/>
          </p:nvPr>
        </p:nvSpPr>
        <p:spPr>
          <a:xfrm>
            <a:off x="2613882"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89" name="Google Shape;189;p27"/>
          <p:cNvSpPr txBox="1"/>
          <p:nvPr>
            <p:ph idx="9" type="body"/>
          </p:nvPr>
        </p:nvSpPr>
        <p:spPr>
          <a:xfrm>
            <a:off x="4898612"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90" name="Google Shape;190;p27"/>
          <p:cNvSpPr txBox="1"/>
          <p:nvPr>
            <p:ph idx="13" type="body"/>
          </p:nvPr>
        </p:nvSpPr>
        <p:spPr>
          <a:xfrm>
            <a:off x="4898612"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91" name="Google Shape;191;p27"/>
          <p:cNvSpPr txBox="1"/>
          <p:nvPr>
            <p:ph idx="14" type="body"/>
          </p:nvPr>
        </p:nvSpPr>
        <p:spPr>
          <a:xfrm>
            <a:off x="7183342"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92" name="Google Shape;192;p27"/>
          <p:cNvSpPr txBox="1"/>
          <p:nvPr>
            <p:ph idx="15" type="body"/>
          </p:nvPr>
        </p:nvSpPr>
        <p:spPr>
          <a:xfrm>
            <a:off x="7183342"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05" name="Shape 2305"/>
        <p:cNvGrpSpPr/>
        <p:nvPr/>
      </p:nvGrpSpPr>
      <p:grpSpPr>
        <a:xfrm>
          <a:off x="0" y="0"/>
          <a:ext cx="0" cy="0"/>
          <a:chOff x="0" y="0"/>
          <a:chExt cx="0" cy="0"/>
        </a:xfrm>
      </p:grpSpPr>
      <p:sp>
        <p:nvSpPr>
          <p:cNvPr id="2306" name="Google Shape;2306;p2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2307" name="Shape 2307"/>
        <p:cNvGrpSpPr/>
        <p:nvPr/>
      </p:nvGrpSpPr>
      <p:grpSpPr>
        <a:xfrm>
          <a:off x="0" y="0"/>
          <a:ext cx="0" cy="0"/>
          <a:chOff x="0" y="0"/>
          <a:chExt cx="0" cy="0"/>
        </a:xfrm>
      </p:grpSpPr>
      <p:sp>
        <p:nvSpPr>
          <p:cNvPr id="2308" name="Google Shape;2308;p255"/>
          <p:cNvSpPr txBox="1"/>
          <p:nvPr>
            <p:ph idx="10" type="dt"/>
          </p:nvPr>
        </p:nvSpPr>
        <p:spPr>
          <a:xfrm>
            <a:off x="731520" y="8581073"/>
            <a:ext cx="3413700" cy="492900"/>
          </a:xfrm>
          <a:prstGeom prst="rect">
            <a:avLst/>
          </a:prstGeom>
          <a:noFill/>
          <a:ln>
            <a:noFill/>
          </a:ln>
        </p:spPr>
        <p:txBody>
          <a:bodyPr anchorCtr="0" anchor="ctr" bIns="69325" lIns="138675" spcFirstLastPara="1" rIns="138675" wrap="square" tIns="69325">
            <a:noAutofit/>
          </a:bodyPr>
          <a:lstStyle>
            <a:lvl1pPr lvl="0" rtl="0" algn="l">
              <a:spcBef>
                <a:spcPts val="0"/>
              </a:spcBef>
              <a:spcAft>
                <a:spcPts val="0"/>
              </a:spcAft>
              <a:buSzPts val="2100"/>
              <a:buNone/>
              <a:defRPr sz="2100"/>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
        <p:nvSpPr>
          <p:cNvPr id="2309" name="Google Shape;2309;p255"/>
          <p:cNvSpPr txBox="1"/>
          <p:nvPr>
            <p:ph idx="11" type="ftr"/>
          </p:nvPr>
        </p:nvSpPr>
        <p:spPr>
          <a:xfrm>
            <a:off x="4998720" y="8581073"/>
            <a:ext cx="4632900" cy="492900"/>
          </a:xfrm>
          <a:prstGeom prst="rect">
            <a:avLst/>
          </a:prstGeom>
          <a:noFill/>
          <a:ln>
            <a:noFill/>
          </a:ln>
        </p:spPr>
        <p:txBody>
          <a:bodyPr anchorCtr="0" anchor="ctr" bIns="69325" lIns="138675" spcFirstLastPara="1" rIns="138675" wrap="square" tIns="69325">
            <a:noAutofit/>
          </a:bodyPr>
          <a:lstStyle>
            <a:lvl1pPr lvl="0" rtl="0" algn="ctr">
              <a:spcBef>
                <a:spcPts val="0"/>
              </a:spcBef>
              <a:spcAft>
                <a:spcPts val="0"/>
              </a:spcAft>
              <a:buSzPts val="2100"/>
              <a:buNone/>
              <a:defRPr sz="2100"/>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
        <p:nvSpPr>
          <p:cNvPr id="2310" name="Google Shape;2310;p255"/>
          <p:cNvSpPr txBox="1"/>
          <p:nvPr>
            <p:ph idx="12" type="sldNum"/>
          </p:nvPr>
        </p:nvSpPr>
        <p:spPr>
          <a:xfrm>
            <a:off x="10485120" y="8581073"/>
            <a:ext cx="3413700" cy="492900"/>
          </a:xfrm>
          <a:prstGeom prst="rect">
            <a:avLst/>
          </a:prstGeom>
          <a:noFill/>
          <a:ln>
            <a:noFill/>
          </a:ln>
        </p:spPr>
        <p:txBody>
          <a:bodyPr anchorCtr="0" anchor="ctr" bIns="69325" lIns="138675" spcFirstLastPara="1" rIns="138675" wrap="square" tIns="69325">
            <a:noAutofit/>
          </a:bodyPr>
          <a:lstStyle>
            <a:lvl1pPr indent="0" lvl="0" marL="0" rtl="0" algn="r">
              <a:spcBef>
                <a:spcPts val="0"/>
              </a:spcBef>
              <a:buNone/>
              <a:defRPr sz="2100"/>
            </a:lvl1pPr>
            <a:lvl2pPr indent="0" lvl="1" marL="0" rtl="0" algn="r">
              <a:spcBef>
                <a:spcPts val="0"/>
              </a:spcBef>
              <a:buNone/>
              <a:defRPr sz="2100"/>
            </a:lvl2pPr>
            <a:lvl3pPr indent="0" lvl="2" marL="0" rtl="0" algn="r">
              <a:spcBef>
                <a:spcPts val="0"/>
              </a:spcBef>
              <a:buNone/>
              <a:defRPr sz="2100"/>
            </a:lvl3pPr>
            <a:lvl4pPr indent="0" lvl="3" marL="0" rtl="0" algn="r">
              <a:spcBef>
                <a:spcPts val="0"/>
              </a:spcBef>
              <a:buNone/>
              <a:defRPr sz="2100"/>
            </a:lvl4pPr>
            <a:lvl5pPr indent="0" lvl="4" marL="0" rtl="0" algn="r">
              <a:spcBef>
                <a:spcPts val="0"/>
              </a:spcBef>
              <a:buNone/>
              <a:defRPr sz="2100"/>
            </a:lvl5pPr>
            <a:lvl6pPr indent="0" lvl="5" marL="0" rtl="0" algn="r">
              <a:spcBef>
                <a:spcPts val="0"/>
              </a:spcBef>
              <a:buNone/>
              <a:defRPr sz="2100"/>
            </a:lvl6pPr>
            <a:lvl7pPr indent="0" lvl="6" marL="0" rtl="0" algn="r">
              <a:spcBef>
                <a:spcPts val="0"/>
              </a:spcBef>
              <a:buNone/>
              <a:defRPr sz="2100"/>
            </a:lvl7pPr>
            <a:lvl8pPr indent="0" lvl="7" marL="0" rtl="0" algn="r">
              <a:spcBef>
                <a:spcPts val="0"/>
              </a:spcBef>
              <a:buNone/>
              <a:defRPr sz="2100"/>
            </a:lvl8pPr>
            <a:lvl9pPr indent="0" lvl="8" marL="0" rtl="0" algn="r">
              <a:spcBef>
                <a:spcPts val="0"/>
              </a:spcBef>
              <a:buNone/>
              <a:defRPr sz="2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Showcase Dark">
  <p:cSld name="TITLE_8_2_1_2">
    <p:bg>
      <p:bgPr>
        <a:solidFill>
          <a:schemeClr val="lt1"/>
        </a:solidFill>
      </p:bgPr>
    </p:bg>
    <p:spTree>
      <p:nvGrpSpPr>
        <p:cNvPr id="2311" name="Shape 2311"/>
        <p:cNvGrpSpPr/>
        <p:nvPr/>
      </p:nvGrpSpPr>
      <p:grpSpPr>
        <a:xfrm>
          <a:off x="0" y="0"/>
          <a:ext cx="0" cy="0"/>
          <a:chOff x="0" y="0"/>
          <a:chExt cx="0" cy="0"/>
        </a:xfrm>
      </p:grpSpPr>
      <p:sp>
        <p:nvSpPr>
          <p:cNvPr id="2312" name="Google Shape;2312;p256"/>
          <p:cNvSpPr/>
          <p:nvPr/>
        </p:nvSpPr>
        <p:spPr>
          <a:xfrm>
            <a:off x="4573725" y="0"/>
            <a:ext cx="45702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313" name="Google Shape;2313;p256"/>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2314" name="Google Shape;2314;p256"/>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2315" name="Google Shape;2315;p25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316" name="Google Shape;2316;p25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dk2"/>
                </a:solidFill>
                <a:latin typeface="JetBrains Mono"/>
                <a:ea typeface="JetBrains Mono"/>
                <a:cs typeface="JetBrains Mono"/>
                <a:sym typeface="JetBrains Mono"/>
              </a:defRPr>
            </a:lvl1pPr>
            <a:lvl2pPr lvl="1" rtl="0" algn="r">
              <a:buNone/>
              <a:defRPr sz="900">
                <a:solidFill>
                  <a:schemeClr val="dk2"/>
                </a:solidFill>
                <a:latin typeface="JetBrains Mono"/>
                <a:ea typeface="JetBrains Mono"/>
                <a:cs typeface="JetBrains Mono"/>
                <a:sym typeface="JetBrains Mono"/>
              </a:defRPr>
            </a:lvl2pPr>
            <a:lvl3pPr lvl="2" rtl="0" algn="r">
              <a:buNone/>
              <a:defRPr sz="900">
                <a:solidFill>
                  <a:schemeClr val="dk2"/>
                </a:solidFill>
                <a:latin typeface="JetBrains Mono"/>
                <a:ea typeface="JetBrains Mono"/>
                <a:cs typeface="JetBrains Mono"/>
                <a:sym typeface="JetBrains Mono"/>
              </a:defRPr>
            </a:lvl3pPr>
            <a:lvl4pPr lvl="3" rtl="0" algn="r">
              <a:buNone/>
              <a:defRPr sz="900">
                <a:solidFill>
                  <a:schemeClr val="dk2"/>
                </a:solidFill>
                <a:latin typeface="JetBrains Mono"/>
                <a:ea typeface="JetBrains Mono"/>
                <a:cs typeface="JetBrains Mono"/>
                <a:sym typeface="JetBrains Mono"/>
              </a:defRPr>
            </a:lvl4pPr>
            <a:lvl5pPr lvl="4" rtl="0" algn="r">
              <a:buNone/>
              <a:defRPr sz="900">
                <a:solidFill>
                  <a:schemeClr val="dk2"/>
                </a:solidFill>
                <a:latin typeface="JetBrains Mono"/>
                <a:ea typeface="JetBrains Mono"/>
                <a:cs typeface="JetBrains Mono"/>
                <a:sym typeface="JetBrains Mono"/>
              </a:defRPr>
            </a:lvl5pPr>
            <a:lvl6pPr lvl="5" rtl="0" algn="r">
              <a:buNone/>
              <a:defRPr sz="900">
                <a:solidFill>
                  <a:schemeClr val="dk2"/>
                </a:solidFill>
                <a:latin typeface="JetBrains Mono"/>
                <a:ea typeface="JetBrains Mono"/>
                <a:cs typeface="JetBrains Mono"/>
                <a:sym typeface="JetBrains Mono"/>
              </a:defRPr>
            </a:lvl6pPr>
            <a:lvl7pPr lvl="6" rtl="0" algn="r">
              <a:buNone/>
              <a:defRPr sz="900">
                <a:solidFill>
                  <a:schemeClr val="dk2"/>
                </a:solidFill>
                <a:latin typeface="JetBrains Mono"/>
                <a:ea typeface="JetBrains Mono"/>
                <a:cs typeface="JetBrains Mono"/>
                <a:sym typeface="JetBrains Mono"/>
              </a:defRPr>
            </a:lvl7pPr>
            <a:lvl8pPr lvl="7" rtl="0" algn="r">
              <a:buNone/>
              <a:defRPr sz="900">
                <a:solidFill>
                  <a:schemeClr val="dk2"/>
                </a:solidFill>
                <a:latin typeface="JetBrains Mono"/>
                <a:ea typeface="JetBrains Mono"/>
                <a:cs typeface="JetBrains Mono"/>
                <a:sym typeface="JetBrains Mono"/>
              </a:defRPr>
            </a:lvl8pPr>
            <a:lvl9pPr lvl="8" rtl="0"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
  <p:cSld name="TITLE_8_2_6">
    <p:spTree>
      <p:nvGrpSpPr>
        <p:cNvPr id="193" name="Shape 193"/>
        <p:cNvGrpSpPr/>
        <p:nvPr/>
      </p:nvGrpSpPr>
      <p:grpSpPr>
        <a:xfrm>
          <a:off x="0" y="0"/>
          <a:ext cx="0" cy="0"/>
          <a:chOff x="0" y="0"/>
          <a:chExt cx="0" cy="0"/>
        </a:xfrm>
      </p:grpSpPr>
      <p:sp>
        <p:nvSpPr>
          <p:cNvPr id="194" name="Google Shape;194;p28"/>
          <p:cNvSpPr/>
          <p:nvPr/>
        </p:nvSpPr>
        <p:spPr>
          <a:xfrm>
            <a:off x="28" y="977991"/>
            <a:ext cx="9144000" cy="35928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95" name="Google Shape;195;p28"/>
          <p:cNvSpPr txBox="1"/>
          <p:nvPr>
            <p:ph type="title"/>
          </p:nvPr>
        </p:nvSpPr>
        <p:spPr>
          <a:xfrm>
            <a:off x="1950572" y="296559"/>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SzPts val="2700"/>
              <a:buFont typeface="DM Sans"/>
              <a:buNone/>
              <a:defRPr b="1" sz="2700">
                <a:latin typeface="DM Sans"/>
                <a:ea typeface="DM Sans"/>
                <a:cs typeface="DM Sans"/>
                <a:sym typeface="DM Sans"/>
              </a:defRPr>
            </a:lvl2pPr>
            <a:lvl3pPr lvl="2" rtl="0" algn="ctr">
              <a:spcBef>
                <a:spcPts val="0"/>
              </a:spcBef>
              <a:spcAft>
                <a:spcPts val="0"/>
              </a:spcAft>
              <a:buSzPts val="2700"/>
              <a:buFont typeface="DM Sans"/>
              <a:buNone/>
              <a:defRPr b="1" sz="2700">
                <a:latin typeface="DM Sans"/>
                <a:ea typeface="DM Sans"/>
                <a:cs typeface="DM Sans"/>
                <a:sym typeface="DM Sans"/>
              </a:defRPr>
            </a:lvl3pPr>
            <a:lvl4pPr lvl="3" rtl="0" algn="ctr">
              <a:spcBef>
                <a:spcPts val="0"/>
              </a:spcBef>
              <a:spcAft>
                <a:spcPts val="0"/>
              </a:spcAft>
              <a:buSzPts val="2700"/>
              <a:buFont typeface="DM Sans"/>
              <a:buNone/>
              <a:defRPr b="1" sz="2700">
                <a:latin typeface="DM Sans"/>
                <a:ea typeface="DM Sans"/>
                <a:cs typeface="DM Sans"/>
                <a:sym typeface="DM Sans"/>
              </a:defRPr>
            </a:lvl4pPr>
            <a:lvl5pPr lvl="4" rtl="0" algn="ctr">
              <a:spcBef>
                <a:spcPts val="0"/>
              </a:spcBef>
              <a:spcAft>
                <a:spcPts val="0"/>
              </a:spcAft>
              <a:buSzPts val="2700"/>
              <a:buFont typeface="DM Sans"/>
              <a:buNone/>
              <a:defRPr b="1" sz="2700">
                <a:latin typeface="DM Sans"/>
                <a:ea typeface="DM Sans"/>
                <a:cs typeface="DM Sans"/>
                <a:sym typeface="DM Sans"/>
              </a:defRPr>
            </a:lvl5pPr>
            <a:lvl6pPr lvl="5" rtl="0" algn="ctr">
              <a:spcBef>
                <a:spcPts val="0"/>
              </a:spcBef>
              <a:spcAft>
                <a:spcPts val="0"/>
              </a:spcAft>
              <a:buSzPts val="2700"/>
              <a:buFont typeface="DM Sans"/>
              <a:buNone/>
              <a:defRPr b="1" sz="2700">
                <a:latin typeface="DM Sans"/>
                <a:ea typeface="DM Sans"/>
                <a:cs typeface="DM Sans"/>
                <a:sym typeface="DM Sans"/>
              </a:defRPr>
            </a:lvl6pPr>
            <a:lvl7pPr lvl="6" rtl="0" algn="ctr">
              <a:spcBef>
                <a:spcPts val="0"/>
              </a:spcBef>
              <a:spcAft>
                <a:spcPts val="0"/>
              </a:spcAft>
              <a:buSzPts val="2700"/>
              <a:buFont typeface="DM Sans"/>
              <a:buNone/>
              <a:defRPr b="1" sz="2700">
                <a:latin typeface="DM Sans"/>
                <a:ea typeface="DM Sans"/>
                <a:cs typeface="DM Sans"/>
                <a:sym typeface="DM Sans"/>
              </a:defRPr>
            </a:lvl7pPr>
            <a:lvl8pPr lvl="7" rtl="0" algn="ctr">
              <a:spcBef>
                <a:spcPts val="0"/>
              </a:spcBef>
              <a:spcAft>
                <a:spcPts val="0"/>
              </a:spcAft>
              <a:buSzPts val="2700"/>
              <a:buFont typeface="DM Sans"/>
              <a:buNone/>
              <a:defRPr b="1" sz="2700">
                <a:latin typeface="DM Sans"/>
                <a:ea typeface="DM Sans"/>
                <a:cs typeface="DM Sans"/>
                <a:sym typeface="DM Sans"/>
              </a:defRPr>
            </a:lvl8pPr>
            <a:lvl9pPr lvl="8" rtl="0" algn="ctr">
              <a:spcBef>
                <a:spcPts val="0"/>
              </a:spcBef>
              <a:spcAft>
                <a:spcPts val="0"/>
              </a:spcAft>
              <a:buSzPts val="2700"/>
              <a:buFont typeface="DM Sans"/>
              <a:buNone/>
              <a:defRPr b="1" sz="2700">
                <a:latin typeface="DM Sans"/>
                <a:ea typeface="DM Sans"/>
                <a:cs typeface="DM Sans"/>
                <a:sym typeface="DM Sans"/>
              </a:defRPr>
            </a:lvl9pPr>
          </a:lstStyle>
          <a:p/>
        </p:txBody>
      </p:sp>
      <p:pic>
        <p:nvPicPr>
          <p:cNvPr id="196" name="Google Shape;196;p2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97" name="Google Shape;197;p2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2">
  <p:cSld name="TITLE_8_2_6_2">
    <p:spTree>
      <p:nvGrpSpPr>
        <p:cNvPr id="198" name="Shape 198"/>
        <p:cNvGrpSpPr/>
        <p:nvPr/>
      </p:nvGrpSpPr>
      <p:grpSpPr>
        <a:xfrm>
          <a:off x="0" y="0"/>
          <a:ext cx="0" cy="0"/>
          <a:chOff x="0" y="0"/>
          <a:chExt cx="0" cy="0"/>
        </a:xfrm>
      </p:grpSpPr>
      <p:pic>
        <p:nvPicPr>
          <p:cNvPr id="199" name="Google Shape;199;p2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00" name="Google Shape;200;p2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01" name="Google Shape;201;p29"/>
          <p:cNvSpPr txBox="1"/>
          <p:nvPr>
            <p:ph type="title"/>
          </p:nvPr>
        </p:nvSpPr>
        <p:spPr>
          <a:xfrm>
            <a:off x="329150" y="342900"/>
            <a:ext cx="3428700" cy="2829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202" name="Google Shape;202;p29"/>
          <p:cNvSpPr txBox="1"/>
          <p:nvPr>
            <p:ph idx="1" type="body"/>
          </p:nvPr>
        </p:nvSpPr>
        <p:spPr>
          <a:xfrm>
            <a:off x="32915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203" name="Google Shape;203;p29"/>
          <p:cNvSpPr txBox="1"/>
          <p:nvPr>
            <p:ph idx="2" type="body"/>
          </p:nvPr>
        </p:nvSpPr>
        <p:spPr>
          <a:xfrm>
            <a:off x="457200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 Split">
  <p:cSld name="TITLE_8_2_5">
    <p:spTree>
      <p:nvGrpSpPr>
        <p:cNvPr id="204" name="Shape 204"/>
        <p:cNvGrpSpPr/>
        <p:nvPr/>
      </p:nvGrpSpPr>
      <p:grpSpPr>
        <a:xfrm>
          <a:off x="0" y="0"/>
          <a:ext cx="0" cy="0"/>
          <a:chOff x="0" y="0"/>
          <a:chExt cx="0" cy="0"/>
        </a:xfrm>
      </p:grpSpPr>
      <p:sp>
        <p:nvSpPr>
          <p:cNvPr id="205" name="Google Shape;205;p30"/>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06" name="Google Shape;206;p30"/>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207" name="Google Shape;207;p30"/>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08" name="Google Shape;208;p30"/>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209" name="Google Shape;209;p3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10" name="Google Shape;210;p3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30"/>
          <p:cNvSpPr/>
          <p:nvPr>
            <p:ph idx="3" type="pic"/>
          </p:nvPr>
        </p:nvSpPr>
        <p:spPr>
          <a:xfrm>
            <a:off x="5169319" y="3261098"/>
            <a:ext cx="926700" cy="926700"/>
          </a:xfrm>
          <a:prstGeom prst="ellipse">
            <a:avLst/>
          </a:prstGeom>
          <a:noFill/>
          <a:ln>
            <a:noFill/>
          </a:ln>
        </p:spPr>
      </p:sp>
      <p:sp>
        <p:nvSpPr>
          <p:cNvPr id="212" name="Google Shape;212;p30"/>
          <p:cNvSpPr/>
          <p:nvPr>
            <p:ph idx="4" type="pic"/>
          </p:nvPr>
        </p:nvSpPr>
        <p:spPr>
          <a:xfrm>
            <a:off x="5169319" y="1887348"/>
            <a:ext cx="926700" cy="926700"/>
          </a:xfrm>
          <a:prstGeom prst="ellipse">
            <a:avLst/>
          </a:prstGeom>
          <a:noFill/>
          <a:ln>
            <a:noFill/>
          </a:ln>
        </p:spPr>
      </p:sp>
      <p:sp>
        <p:nvSpPr>
          <p:cNvPr id="213" name="Google Shape;213;p30"/>
          <p:cNvSpPr txBox="1"/>
          <p:nvPr>
            <p:ph idx="5" type="subTitle"/>
          </p:nvPr>
        </p:nvSpPr>
        <p:spPr>
          <a:xfrm>
            <a:off x="6289792" y="200059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14" name="Google Shape;214;p30"/>
          <p:cNvSpPr txBox="1"/>
          <p:nvPr>
            <p:ph idx="6" type="subTitle"/>
          </p:nvPr>
        </p:nvSpPr>
        <p:spPr>
          <a:xfrm>
            <a:off x="6289792" y="235069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215" name="Google Shape;215;p30"/>
          <p:cNvSpPr txBox="1"/>
          <p:nvPr>
            <p:ph idx="7" type="subTitle"/>
          </p:nvPr>
        </p:nvSpPr>
        <p:spPr>
          <a:xfrm>
            <a:off x="6289792" y="337434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16" name="Google Shape;216;p30"/>
          <p:cNvSpPr txBox="1"/>
          <p:nvPr>
            <p:ph idx="8" type="subTitle"/>
          </p:nvPr>
        </p:nvSpPr>
        <p:spPr>
          <a:xfrm>
            <a:off x="6289792" y="372444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DesktopScreen">
  <p:cSld name="TITLE_8_2_4">
    <p:spTree>
      <p:nvGrpSpPr>
        <p:cNvPr id="217" name="Shape 217"/>
        <p:cNvGrpSpPr/>
        <p:nvPr/>
      </p:nvGrpSpPr>
      <p:grpSpPr>
        <a:xfrm>
          <a:off x="0" y="0"/>
          <a:ext cx="0" cy="0"/>
          <a:chOff x="0" y="0"/>
          <a:chExt cx="0" cy="0"/>
        </a:xfrm>
      </p:grpSpPr>
      <p:pic>
        <p:nvPicPr>
          <p:cNvPr id="218" name="Google Shape;218;p31"/>
          <p:cNvPicPr preferRelativeResize="0"/>
          <p:nvPr/>
        </p:nvPicPr>
        <p:blipFill>
          <a:blip r:embed="rId2">
            <a:alphaModFix/>
          </a:blip>
          <a:stretch>
            <a:fillRect/>
          </a:stretch>
        </p:blipFill>
        <p:spPr>
          <a:xfrm>
            <a:off x="3944094" y="510807"/>
            <a:ext cx="5454807" cy="3949933"/>
          </a:xfrm>
          <a:prstGeom prst="rect">
            <a:avLst/>
          </a:prstGeom>
          <a:noFill/>
          <a:ln>
            <a:noFill/>
          </a:ln>
        </p:spPr>
      </p:pic>
      <p:sp>
        <p:nvSpPr>
          <p:cNvPr id="219" name="Google Shape;219;p31"/>
          <p:cNvSpPr txBox="1"/>
          <p:nvPr>
            <p:ph type="title"/>
          </p:nvPr>
        </p:nvSpPr>
        <p:spPr>
          <a:xfrm>
            <a:off x="329153" y="374250"/>
            <a:ext cx="2612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220" name="Google Shape;220;p31"/>
          <p:cNvSpPr txBox="1"/>
          <p:nvPr>
            <p:ph idx="1" type="body"/>
          </p:nvPr>
        </p:nvSpPr>
        <p:spPr>
          <a:xfrm>
            <a:off x="329153" y="1777434"/>
            <a:ext cx="2612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21" name="Google Shape;221;p31"/>
          <p:cNvSpPr/>
          <p:nvPr>
            <p:ph idx="2" type="pic"/>
          </p:nvPr>
        </p:nvSpPr>
        <p:spPr>
          <a:xfrm>
            <a:off x="4030605" y="729563"/>
            <a:ext cx="5287800" cy="3656700"/>
          </a:xfrm>
          <a:prstGeom prst="roundRect">
            <a:avLst>
              <a:gd fmla="val 858" name="adj"/>
            </a:avLst>
          </a:prstGeom>
          <a:noFill/>
          <a:ln>
            <a:noFill/>
          </a:ln>
        </p:spPr>
      </p:sp>
      <p:pic>
        <p:nvPicPr>
          <p:cNvPr id="222" name="Google Shape;222;p31"/>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223" name="Google Shape;223;p3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ding Screen Slide">
  <p:cSld name="TITLE_8_2_4_1">
    <p:spTree>
      <p:nvGrpSpPr>
        <p:cNvPr id="224" name="Shape 224"/>
        <p:cNvGrpSpPr/>
        <p:nvPr/>
      </p:nvGrpSpPr>
      <p:grpSpPr>
        <a:xfrm>
          <a:off x="0" y="0"/>
          <a:ext cx="0" cy="0"/>
          <a:chOff x="0" y="0"/>
          <a:chExt cx="0" cy="0"/>
        </a:xfrm>
      </p:grpSpPr>
      <p:sp>
        <p:nvSpPr>
          <p:cNvPr id="225" name="Google Shape;225;p32"/>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226" name="Google Shape;226;p3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27" name="Google Shape;227;p3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lt1"/>
                </a:solidFill>
                <a:latin typeface="JetBrains Mono"/>
                <a:ea typeface="JetBrains Mono"/>
                <a:cs typeface="JetBrains Mono"/>
                <a:sym typeface="JetBrains Mono"/>
              </a:defRPr>
            </a:lvl1pPr>
            <a:lvl2pPr lvl="1" rtl="0" algn="r">
              <a:buNone/>
              <a:defRPr sz="900">
                <a:solidFill>
                  <a:schemeClr val="lt1"/>
                </a:solidFill>
                <a:latin typeface="JetBrains Mono"/>
                <a:ea typeface="JetBrains Mono"/>
                <a:cs typeface="JetBrains Mono"/>
                <a:sym typeface="JetBrains Mono"/>
              </a:defRPr>
            </a:lvl2pPr>
            <a:lvl3pPr lvl="2" rtl="0" algn="r">
              <a:buNone/>
              <a:defRPr sz="900">
                <a:solidFill>
                  <a:schemeClr val="lt1"/>
                </a:solidFill>
                <a:latin typeface="JetBrains Mono"/>
                <a:ea typeface="JetBrains Mono"/>
                <a:cs typeface="JetBrains Mono"/>
                <a:sym typeface="JetBrains Mono"/>
              </a:defRPr>
            </a:lvl3pPr>
            <a:lvl4pPr lvl="3" rtl="0" algn="r">
              <a:buNone/>
              <a:defRPr sz="900">
                <a:solidFill>
                  <a:schemeClr val="lt1"/>
                </a:solidFill>
                <a:latin typeface="JetBrains Mono"/>
                <a:ea typeface="JetBrains Mono"/>
                <a:cs typeface="JetBrains Mono"/>
                <a:sym typeface="JetBrains Mono"/>
              </a:defRPr>
            </a:lvl4pPr>
            <a:lvl5pPr lvl="4" rtl="0" algn="r">
              <a:buNone/>
              <a:defRPr sz="900">
                <a:solidFill>
                  <a:schemeClr val="lt1"/>
                </a:solidFill>
                <a:latin typeface="JetBrains Mono"/>
                <a:ea typeface="JetBrains Mono"/>
                <a:cs typeface="JetBrains Mono"/>
                <a:sym typeface="JetBrains Mono"/>
              </a:defRPr>
            </a:lvl5pPr>
            <a:lvl6pPr lvl="5" rtl="0" algn="r">
              <a:buNone/>
              <a:defRPr sz="900">
                <a:solidFill>
                  <a:schemeClr val="lt1"/>
                </a:solidFill>
                <a:latin typeface="JetBrains Mono"/>
                <a:ea typeface="JetBrains Mono"/>
                <a:cs typeface="JetBrains Mono"/>
                <a:sym typeface="JetBrains Mono"/>
              </a:defRPr>
            </a:lvl6pPr>
            <a:lvl7pPr lvl="6" rtl="0" algn="r">
              <a:buNone/>
              <a:defRPr sz="900">
                <a:solidFill>
                  <a:schemeClr val="lt1"/>
                </a:solidFill>
                <a:latin typeface="JetBrains Mono"/>
                <a:ea typeface="JetBrains Mono"/>
                <a:cs typeface="JetBrains Mono"/>
                <a:sym typeface="JetBrains Mono"/>
              </a:defRPr>
            </a:lvl7pPr>
            <a:lvl8pPr lvl="7" rtl="0" algn="r">
              <a:buNone/>
              <a:defRPr sz="900">
                <a:solidFill>
                  <a:schemeClr val="lt1"/>
                </a:solidFill>
                <a:latin typeface="JetBrains Mono"/>
                <a:ea typeface="JetBrains Mono"/>
                <a:cs typeface="JetBrains Mono"/>
                <a:sym typeface="JetBrains Mono"/>
              </a:defRPr>
            </a:lvl8pPr>
            <a:lvl9pPr lvl="8" rtl="0" algn="r">
              <a:buNone/>
              <a:defRPr sz="900">
                <a:solidFill>
                  <a:schemeClr val="lt1"/>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28" name="Google Shape;228;p32"/>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229" name="Google Shape;229;p32"/>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230" name="Google Shape;230;p32"/>
          <p:cNvPicPr preferRelativeResize="0"/>
          <p:nvPr/>
        </p:nvPicPr>
        <p:blipFill rotWithShape="1">
          <a:blip r:embed="rId3">
            <a:alphaModFix/>
          </a:blip>
          <a:srcRect b="0" l="0" r="18267" t="0"/>
          <a:stretch/>
        </p:blipFill>
        <p:spPr>
          <a:xfrm>
            <a:off x="5117698" y="572653"/>
            <a:ext cx="4026330" cy="3567647"/>
          </a:xfrm>
          <a:prstGeom prst="rect">
            <a:avLst/>
          </a:prstGeom>
          <a:noFill/>
          <a:ln>
            <a:noFill/>
          </a:ln>
        </p:spPr>
      </p:pic>
      <p:sp>
        <p:nvSpPr>
          <p:cNvPr id="231" name="Google Shape;231;p32"/>
          <p:cNvSpPr txBox="1"/>
          <p:nvPr>
            <p:ph idx="2" type="body"/>
          </p:nvPr>
        </p:nvSpPr>
        <p:spPr>
          <a:xfrm>
            <a:off x="5416582" y="1000125"/>
            <a:ext cx="3428700" cy="24390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1pPr>
            <a:lvl2pPr indent="-298450" lvl="1" marL="9144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2pPr>
            <a:lvl3pPr indent="-298450" lvl="2" marL="13716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3pPr>
            <a:lvl4pPr indent="-298450" lvl="3" marL="18288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4pPr>
            <a:lvl5pPr indent="-298450" lvl="4" marL="22860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5pPr>
            <a:lvl6pPr indent="-298450" lvl="5" marL="27432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6pPr>
            <a:lvl7pPr indent="-298450" lvl="6" marL="32004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7pPr>
            <a:lvl8pPr indent="-298450" lvl="7" marL="36576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8pPr>
            <a:lvl9pPr indent="-298450" lvl="8" marL="41148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Split">
  <p:cSld name="TITLE_8_2_3">
    <p:spTree>
      <p:nvGrpSpPr>
        <p:cNvPr id="232" name="Shape 232"/>
        <p:cNvGrpSpPr/>
        <p:nvPr/>
      </p:nvGrpSpPr>
      <p:grpSpPr>
        <a:xfrm>
          <a:off x="0" y="0"/>
          <a:ext cx="0" cy="0"/>
          <a:chOff x="0" y="0"/>
          <a:chExt cx="0" cy="0"/>
        </a:xfrm>
      </p:grpSpPr>
      <p:sp>
        <p:nvSpPr>
          <p:cNvPr id="233" name="Google Shape;233;p33"/>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34" name="Google Shape;234;p33"/>
          <p:cNvSpPr txBox="1"/>
          <p:nvPr>
            <p:ph type="title"/>
          </p:nvPr>
        </p:nvSpPr>
        <p:spPr>
          <a:xfrm>
            <a:off x="5146278" y="572653"/>
            <a:ext cx="33846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235" name="Google Shape;235;p33"/>
          <p:cNvSpPr txBox="1"/>
          <p:nvPr>
            <p:ph idx="1" type="subTitle"/>
          </p:nvPr>
        </p:nvSpPr>
        <p:spPr>
          <a:xfrm>
            <a:off x="5159402" y="2970900"/>
            <a:ext cx="33846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36" name="Google Shape;236;p33"/>
          <p:cNvSpPr txBox="1"/>
          <p:nvPr>
            <p:ph idx="2" type="title"/>
          </p:nvPr>
        </p:nvSpPr>
        <p:spPr>
          <a:xfrm>
            <a:off x="585677" y="572653"/>
            <a:ext cx="34155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237" name="Google Shape;237;p33"/>
          <p:cNvSpPr txBox="1"/>
          <p:nvPr>
            <p:ph idx="3" type="subTitle"/>
          </p:nvPr>
        </p:nvSpPr>
        <p:spPr>
          <a:xfrm>
            <a:off x="572572" y="2970900"/>
            <a:ext cx="34155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238" name="Google Shape;238;p3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39" name="Google Shape;239;p3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240" name="Google Shape;240;p33"/>
          <p:cNvCxnSpPr/>
          <p:nvPr/>
        </p:nvCxnSpPr>
        <p:spPr>
          <a:xfrm>
            <a:off x="958371" y="2692491"/>
            <a:ext cx="2657100" cy="0"/>
          </a:xfrm>
          <a:prstGeom prst="straightConnector1">
            <a:avLst/>
          </a:prstGeom>
          <a:noFill/>
          <a:ln cap="flat" cmpd="sng" w="114300">
            <a:solidFill>
              <a:schemeClr val="accent2"/>
            </a:solidFill>
            <a:prstDash val="solid"/>
            <a:round/>
            <a:headEnd len="med" w="med" type="none"/>
            <a:tailEnd len="med" w="med" type="none"/>
          </a:ln>
        </p:spPr>
      </p:cxnSp>
      <p:cxnSp>
        <p:nvCxnSpPr>
          <p:cNvPr id="241" name="Google Shape;241;p33"/>
          <p:cNvCxnSpPr/>
          <p:nvPr/>
        </p:nvCxnSpPr>
        <p:spPr>
          <a:xfrm>
            <a:off x="5516619" y="2692491"/>
            <a:ext cx="26571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 Split">
  <p:cSld name="TITLE_8_2_3_1">
    <p:spTree>
      <p:nvGrpSpPr>
        <p:cNvPr id="242" name="Shape 242"/>
        <p:cNvGrpSpPr/>
        <p:nvPr/>
      </p:nvGrpSpPr>
      <p:grpSpPr>
        <a:xfrm>
          <a:off x="0" y="0"/>
          <a:ext cx="0" cy="0"/>
          <a:chOff x="0" y="0"/>
          <a:chExt cx="0" cy="0"/>
        </a:xfrm>
      </p:grpSpPr>
      <p:sp>
        <p:nvSpPr>
          <p:cNvPr id="243" name="Google Shape;243;p34"/>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44" name="Google Shape;244;p34"/>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245" name="Google Shape;245;p34"/>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46" name="Google Shape;246;p34"/>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47" name="Google Shape;247;p3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248" name="Google Shape;248;p3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49" name="Google Shape;249;p34"/>
          <p:cNvSpPr txBox="1"/>
          <p:nvPr>
            <p:ph idx="3" type="subTitle"/>
          </p:nvPr>
        </p:nvSpPr>
        <p:spPr>
          <a:xfrm>
            <a:off x="5062251" y="132210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50" name="Google Shape;250;p34"/>
          <p:cNvSpPr txBox="1"/>
          <p:nvPr>
            <p:ph idx="4" type="subTitle"/>
          </p:nvPr>
        </p:nvSpPr>
        <p:spPr>
          <a:xfrm>
            <a:off x="5062251" y="1660884"/>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251" name="Google Shape;251;p34"/>
          <p:cNvSpPr txBox="1"/>
          <p:nvPr>
            <p:ph idx="5" type="subTitle"/>
          </p:nvPr>
        </p:nvSpPr>
        <p:spPr>
          <a:xfrm>
            <a:off x="6967632" y="132210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52" name="Google Shape;252;p34"/>
          <p:cNvSpPr txBox="1"/>
          <p:nvPr>
            <p:ph idx="6" type="subTitle"/>
          </p:nvPr>
        </p:nvSpPr>
        <p:spPr>
          <a:xfrm>
            <a:off x="6967632" y="1660884"/>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253" name="Google Shape;253;p34"/>
          <p:cNvSpPr txBox="1"/>
          <p:nvPr>
            <p:ph idx="7" type="subTitle"/>
          </p:nvPr>
        </p:nvSpPr>
        <p:spPr>
          <a:xfrm>
            <a:off x="5062251" y="310087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54" name="Google Shape;254;p34"/>
          <p:cNvSpPr txBox="1"/>
          <p:nvPr>
            <p:ph idx="8" type="subTitle"/>
          </p:nvPr>
        </p:nvSpPr>
        <p:spPr>
          <a:xfrm>
            <a:off x="5062251" y="3439655"/>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255" name="Google Shape;255;p34"/>
          <p:cNvSpPr txBox="1"/>
          <p:nvPr>
            <p:ph idx="9" type="subTitle"/>
          </p:nvPr>
        </p:nvSpPr>
        <p:spPr>
          <a:xfrm>
            <a:off x="6967632" y="310087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56" name="Google Shape;256;p34"/>
          <p:cNvSpPr txBox="1"/>
          <p:nvPr>
            <p:ph idx="13" type="subTitle"/>
          </p:nvPr>
        </p:nvSpPr>
        <p:spPr>
          <a:xfrm>
            <a:off x="6967632" y="3439655"/>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
  <p:cSld name="TITLE_8_2_2">
    <p:spTree>
      <p:nvGrpSpPr>
        <p:cNvPr id="257" name="Shape 257"/>
        <p:cNvGrpSpPr/>
        <p:nvPr/>
      </p:nvGrpSpPr>
      <p:grpSpPr>
        <a:xfrm>
          <a:off x="0" y="0"/>
          <a:ext cx="0" cy="0"/>
          <a:chOff x="0" y="0"/>
          <a:chExt cx="0" cy="0"/>
        </a:xfrm>
      </p:grpSpPr>
      <p:pic>
        <p:nvPicPr>
          <p:cNvPr id="258" name="Google Shape;258;p3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59" name="Google Shape;259;p3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p:cSld name="TITLE_8_2_2_2">
    <p:spTree>
      <p:nvGrpSpPr>
        <p:cNvPr id="260" name="Shape 260"/>
        <p:cNvGrpSpPr/>
        <p:nvPr/>
      </p:nvGrpSpPr>
      <p:grpSpPr>
        <a:xfrm>
          <a:off x="0" y="0"/>
          <a:ext cx="0" cy="0"/>
          <a:chOff x="0" y="0"/>
          <a:chExt cx="0" cy="0"/>
        </a:xfrm>
      </p:grpSpPr>
      <p:sp>
        <p:nvSpPr>
          <p:cNvPr id="261" name="Google Shape;261;p36"/>
          <p:cNvSpPr txBox="1"/>
          <p:nvPr>
            <p:ph idx="1" type="body"/>
          </p:nvPr>
        </p:nvSpPr>
        <p:spPr>
          <a:xfrm>
            <a:off x="3511295"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62" name="Google Shape;262;p36"/>
          <p:cNvSpPr txBox="1"/>
          <p:nvPr>
            <p:ph idx="2" type="body"/>
          </p:nvPr>
        </p:nvSpPr>
        <p:spPr>
          <a:xfrm>
            <a:off x="6315401"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63" name="Google Shape;263;p36"/>
          <p:cNvSpPr txBox="1"/>
          <p:nvPr>
            <p:ph idx="3" type="body"/>
          </p:nvPr>
        </p:nvSpPr>
        <p:spPr>
          <a:xfrm>
            <a:off x="3511295"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64" name="Google Shape;264;p36"/>
          <p:cNvSpPr txBox="1"/>
          <p:nvPr>
            <p:ph idx="4" type="body"/>
          </p:nvPr>
        </p:nvSpPr>
        <p:spPr>
          <a:xfrm>
            <a:off x="6315401"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65" name="Google Shape;265;p36"/>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266" name="Google Shape;266;p36"/>
          <p:cNvSpPr txBox="1"/>
          <p:nvPr>
            <p:ph idx="5" type="subTitle"/>
          </p:nvPr>
        </p:nvSpPr>
        <p:spPr>
          <a:xfrm>
            <a:off x="3517294"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267" name="Google Shape;267;p36"/>
          <p:cNvSpPr txBox="1"/>
          <p:nvPr>
            <p:ph idx="6" type="subTitle"/>
          </p:nvPr>
        </p:nvSpPr>
        <p:spPr>
          <a:xfrm>
            <a:off x="6315410"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268" name="Google Shape;268;p36"/>
          <p:cNvSpPr txBox="1"/>
          <p:nvPr>
            <p:ph idx="7" type="subTitle"/>
          </p:nvPr>
        </p:nvSpPr>
        <p:spPr>
          <a:xfrm>
            <a:off x="3517294"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269" name="Google Shape;269;p36"/>
          <p:cNvSpPr txBox="1"/>
          <p:nvPr>
            <p:ph idx="8" type="subTitle"/>
          </p:nvPr>
        </p:nvSpPr>
        <p:spPr>
          <a:xfrm>
            <a:off x="6315410"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pic>
        <p:nvPicPr>
          <p:cNvPr id="270" name="Google Shape;270;p3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71" name="Google Shape;271;p3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Icons">
  <p:cSld name="TITLE_8_2_2_2_1">
    <p:spTree>
      <p:nvGrpSpPr>
        <p:cNvPr id="272" name="Shape 272"/>
        <p:cNvGrpSpPr/>
        <p:nvPr/>
      </p:nvGrpSpPr>
      <p:grpSpPr>
        <a:xfrm>
          <a:off x="0" y="0"/>
          <a:ext cx="0" cy="0"/>
          <a:chOff x="0" y="0"/>
          <a:chExt cx="0" cy="0"/>
        </a:xfrm>
      </p:grpSpPr>
      <p:sp>
        <p:nvSpPr>
          <p:cNvPr id="273" name="Google Shape;273;p37"/>
          <p:cNvSpPr txBox="1"/>
          <p:nvPr>
            <p:ph idx="1" type="body"/>
          </p:nvPr>
        </p:nvSpPr>
        <p:spPr>
          <a:xfrm>
            <a:off x="3511295"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74" name="Google Shape;274;p37"/>
          <p:cNvSpPr txBox="1"/>
          <p:nvPr>
            <p:ph idx="2" type="body"/>
          </p:nvPr>
        </p:nvSpPr>
        <p:spPr>
          <a:xfrm>
            <a:off x="6254143"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75" name="Google Shape;275;p37"/>
          <p:cNvSpPr txBox="1"/>
          <p:nvPr>
            <p:ph idx="3" type="body"/>
          </p:nvPr>
        </p:nvSpPr>
        <p:spPr>
          <a:xfrm>
            <a:off x="3511295"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76" name="Google Shape;276;p37"/>
          <p:cNvSpPr txBox="1"/>
          <p:nvPr>
            <p:ph idx="4" type="body"/>
          </p:nvPr>
        </p:nvSpPr>
        <p:spPr>
          <a:xfrm>
            <a:off x="6254143"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77" name="Google Shape;277;p37"/>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pic>
        <p:nvPicPr>
          <p:cNvPr id="278" name="Google Shape;278;p3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79" name="Google Shape;279;p3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6">
  <p:cSld name="TITLE_8_2_2_2_1_1">
    <p:spTree>
      <p:nvGrpSpPr>
        <p:cNvPr id="280" name="Shape 280"/>
        <p:cNvGrpSpPr/>
        <p:nvPr/>
      </p:nvGrpSpPr>
      <p:grpSpPr>
        <a:xfrm>
          <a:off x="0" y="0"/>
          <a:ext cx="0" cy="0"/>
          <a:chOff x="0" y="0"/>
          <a:chExt cx="0" cy="0"/>
        </a:xfrm>
      </p:grpSpPr>
      <p:pic>
        <p:nvPicPr>
          <p:cNvPr id="281" name="Google Shape;281;p3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82" name="Google Shape;282;p3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83" name="Google Shape;283;p38"/>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284" name="Google Shape;284;p38"/>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85" name="Google Shape;285;p38"/>
          <p:cNvSpPr txBox="1"/>
          <p:nvPr>
            <p:ph idx="2" type="subTitle"/>
          </p:nvPr>
        </p:nvSpPr>
        <p:spPr>
          <a:xfrm>
            <a:off x="330263"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86" name="Google Shape;286;p38"/>
          <p:cNvSpPr txBox="1"/>
          <p:nvPr>
            <p:ph idx="3" type="subTitle"/>
          </p:nvPr>
        </p:nvSpPr>
        <p:spPr>
          <a:xfrm>
            <a:off x="330263"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287" name="Google Shape;287;p38"/>
          <p:cNvSpPr txBox="1"/>
          <p:nvPr>
            <p:ph idx="4" type="subTitle"/>
          </p:nvPr>
        </p:nvSpPr>
        <p:spPr>
          <a:xfrm>
            <a:off x="3248205"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88" name="Google Shape;288;p38"/>
          <p:cNvSpPr txBox="1"/>
          <p:nvPr>
            <p:ph idx="5" type="subTitle"/>
          </p:nvPr>
        </p:nvSpPr>
        <p:spPr>
          <a:xfrm>
            <a:off x="3248205"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289" name="Google Shape;289;p38"/>
          <p:cNvSpPr txBox="1"/>
          <p:nvPr>
            <p:ph idx="6" type="subTitle"/>
          </p:nvPr>
        </p:nvSpPr>
        <p:spPr>
          <a:xfrm>
            <a:off x="6166146"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90" name="Google Shape;290;p38"/>
          <p:cNvSpPr txBox="1"/>
          <p:nvPr>
            <p:ph idx="7" type="subTitle"/>
          </p:nvPr>
        </p:nvSpPr>
        <p:spPr>
          <a:xfrm>
            <a:off x="6166146"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291" name="Google Shape;291;p38"/>
          <p:cNvSpPr txBox="1"/>
          <p:nvPr>
            <p:ph idx="8" type="subTitle"/>
          </p:nvPr>
        </p:nvSpPr>
        <p:spPr>
          <a:xfrm>
            <a:off x="330263"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92" name="Google Shape;292;p38"/>
          <p:cNvSpPr txBox="1"/>
          <p:nvPr>
            <p:ph idx="9" type="subTitle"/>
          </p:nvPr>
        </p:nvSpPr>
        <p:spPr>
          <a:xfrm>
            <a:off x="330263"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
        <p:nvSpPr>
          <p:cNvPr id="293" name="Google Shape;293;p38"/>
          <p:cNvSpPr txBox="1"/>
          <p:nvPr>
            <p:ph idx="13" type="subTitle"/>
          </p:nvPr>
        </p:nvSpPr>
        <p:spPr>
          <a:xfrm>
            <a:off x="3248205"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94" name="Google Shape;294;p38"/>
          <p:cNvSpPr txBox="1"/>
          <p:nvPr>
            <p:ph idx="14" type="subTitle"/>
          </p:nvPr>
        </p:nvSpPr>
        <p:spPr>
          <a:xfrm>
            <a:off x="3248205"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
        <p:nvSpPr>
          <p:cNvPr id="295" name="Google Shape;295;p38"/>
          <p:cNvSpPr txBox="1"/>
          <p:nvPr>
            <p:ph idx="15" type="subTitle"/>
          </p:nvPr>
        </p:nvSpPr>
        <p:spPr>
          <a:xfrm>
            <a:off x="6166146"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96" name="Google Shape;296;p38"/>
          <p:cNvSpPr txBox="1"/>
          <p:nvPr>
            <p:ph idx="16" type="subTitle"/>
          </p:nvPr>
        </p:nvSpPr>
        <p:spPr>
          <a:xfrm>
            <a:off x="6166146"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p:cSld name="TITLE_8_2_2_2_1_1_1">
    <p:spTree>
      <p:nvGrpSpPr>
        <p:cNvPr id="297" name="Shape 297"/>
        <p:cNvGrpSpPr/>
        <p:nvPr/>
      </p:nvGrpSpPr>
      <p:grpSpPr>
        <a:xfrm>
          <a:off x="0" y="0"/>
          <a:ext cx="0" cy="0"/>
          <a:chOff x="0" y="0"/>
          <a:chExt cx="0" cy="0"/>
        </a:xfrm>
      </p:grpSpPr>
      <p:pic>
        <p:nvPicPr>
          <p:cNvPr id="298" name="Google Shape;298;p3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99" name="Google Shape;299;p3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00" name="Google Shape;300;p39"/>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301" name="Google Shape;301;p39"/>
          <p:cNvSpPr txBox="1"/>
          <p:nvPr>
            <p:ph idx="1" type="subTitle"/>
          </p:nvPr>
        </p:nvSpPr>
        <p:spPr>
          <a:xfrm>
            <a:off x="570013"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02" name="Google Shape;302;p39"/>
          <p:cNvSpPr txBox="1"/>
          <p:nvPr>
            <p:ph idx="2" type="subTitle"/>
          </p:nvPr>
        </p:nvSpPr>
        <p:spPr>
          <a:xfrm>
            <a:off x="570013"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03" name="Google Shape;303;p39"/>
          <p:cNvSpPr txBox="1"/>
          <p:nvPr>
            <p:ph idx="3" type="subTitle"/>
          </p:nvPr>
        </p:nvSpPr>
        <p:spPr>
          <a:xfrm>
            <a:off x="3314145"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04" name="Google Shape;304;p39"/>
          <p:cNvSpPr txBox="1"/>
          <p:nvPr>
            <p:ph idx="4" type="subTitle"/>
          </p:nvPr>
        </p:nvSpPr>
        <p:spPr>
          <a:xfrm>
            <a:off x="3314145"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05" name="Google Shape;305;p39"/>
          <p:cNvSpPr txBox="1"/>
          <p:nvPr>
            <p:ph idx="5" type="subTitle"/>
          </p:nvPr>
        </p:nvSpPr>
        <p:spPr>
          <a:xfrm>
            <a:off x="6058277"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06" name="Google Shape;306;p39"/>
          <p:cNvSpPr txBox="1"/>
          <p:nvPr>
            <p:ph idx="6" type="subTitle"/>
          </p:nvPr>
        </p:nvSpPr>
        <p:spPr>
          <a:xfrm>
            <a:off x="6058277"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heckilst">
  <p:cSld name="TITLE_8_2_2_2_1_1_1_2">
    <p:spTree>
      <p:nvGrpSpPr>
        <p:cNvPr id="307" name="Shape 307"/>
        <p:cNvGrpSpPr/>
        <p:nvPr/>
      </p:nvGrpSpPr>
      <p:grpSpPr>
        <a:xfrm>
          <a:off x="0" y="0"/>
          <a:ext cx="0" cy="0"/>
          <a:chOff x="0" y="0"/>
          <a:chExt cx="0" cy="0"/>
        </a:xfrm>
      </p:grpSpPr>
      <p:pic>
        <p:nvPicPr>
          <p:cNvPr id="308" name="Google Shape;308;p4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09" name="Google Shape;309;p4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40"/>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311" name="Google Shape;311;p40"/>
          <p:cNvSpPr/>
          <p:nvPr/>
        </p:nvSpPr>
        <p:spPr>
          <a:xfrm>
            <a:off x="3497366" y="1843238"/>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2" name="Google Shape;312;p40"/>
          <p:cNvSpPr/>
          <p:nvPr/>
        </p:nvSpPr>
        <p:spPr>
          <a:xfrm>
            <a:off x="3497366" y="1382663"/>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3" name="Google Shape;313;p40"/>
          <p:cNvSpPr/>
          <p:nvPr/>
        </p:nvSpPr>
        <p:spPr>
          <a:xfrm>
            <a:off x="3497366" y="3783844"/>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4" name="Google Shape;314;p40"/>
          <p:cNvSpPr txBox="1"/>
          <p:nvPr>
            <p:ph idx="2" type="title"/>
          </p:nvPr>
        </p:nvSpPr>
        <p:spPr>
          <a:xfrm>
            <a:off x="3585386"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15" name="Google Shape;315;p40"/>
          <p:cNvSpPr txBox="1"/>
          <p:nvPr>
            <p:ph idx="3" type="title"/>
          </p:nvPr>
        </p:nvSpPr>
        <p:spPr>
          <a:xfrm>
            <a:off x="3585386"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16" name="Google Shape;316;p40"/>
          <p:cNvSpPr/>
          <p:nvPr/>
        </p:nvSpPr>
        <p:spPr>
          <a:xfrm>
            <a:off x="6140644" y="1843238"/>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7" name="Google Shape;317;p40"/>
          <p:cNvSpPr/>
          <p:nvPr/>
        </p:nvSpPr>
        <p:spPr>
          <a:xfrm>
            <a:off x="6140644" y="1382663"/>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8" name="Google Shape;318;p40"/>
          <p:cNvSpPr/>
          <p:nvPr/>
        </p:nvSpPr>
        <p:spPr>
          <a:xfrm>
            <a:off x="6140644" y="3783844"/>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9" name="Google Shape;319;p40"/>
          <p:cNvSpPr txBox="1"/>
          <p:nvPr>
            <p:ph idx="4" type="title"/>
          </p:nvPr>
        </p:nvSpPr>
        <p:spPr>
          <a:xfrm>
            <a:off x="6228665"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20" name="Google Shape;320;p40"/>
          <p:cNvSpPr txBox="1"/>
          <p:nvPr>
            <p:ph idx="5" type="title"/>
          </p:nvPr>
        </p:nvSpPr>
        <p:spPr>
          <a:xfrm>
            <a:off x="6228665"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21" name="Google Shape;321;p40"/>
          <p:cNvSpPr/>
          <p:nvPr/>
        </p:nvSpPr>
        <p:spPr>
          <a:xfrm>
            <a:off x="854087" y="1843247"/>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22" name="Google Shape;322;p40"/>
          <p:cNvSpPr/>
          <p:nvPr/>
        </p:nvSpPr>
        <p:spPr>
          <a:xfrm>
            <a:off x="854087" y="1382672"/>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23" name="Google Shape;323;p40"/>
          <p:cNvSpPr/>
          <p:nvPr/>
        </p:nvSpPr>
        <p:spPr>
          <a:xfrm>
            <a:off x="854087" y="3783853"/>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24" name="Google Shape;324;p40"/>
          <p:cNvSpPr txBox="1"/>
          <p:nvPr>
            <p:ph idx="6" type="title"/>
          </p:nvPr>
        </p:nvSpPr>
        <p:spPr>
          <a:xfrm>
            <a:off x="942107" y="14200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25" name="Google Shape;325;p40"/>
          <p:cNvSpPr txBox="1"/>
          <p:nvPr>
            <p:ph idx="7" type="title"/>
          </p:nvPr>
        </p:nvSpPr>
        <p:spPr>
          <a:xfrm>
            <a:off x="942107" y="38212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26" name="Google Shape;326;p40"/>
          <p:cNvSpPr txBox="1"/>
          <p:nvPr>
            <p:ph idx="1" type="body"/>
          </p:nvPr>
        </p:nvSpPr>
        <p:spPr>
          <a:xfrm>
            <a:off x="1023819" y="199989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327" name="Google Shape;327;p40"/>
          <p:cNvSpPr txBox="1"/>
          <p:nvPr>
            <p:ph idx="8" type="body"/>
          </p:nvPr>
        </p:nvSpPr>
        <p:spPr>
          <a:xfrm>
            <a:off x="3662383"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328" name="Google Shape;328;p40"/>
          <p:cNvSpPr txBox="1"/>
          <p:nvPr>
            <p:ph idx="9" type="body"/>
          </p:nvPr>
        </p:nvSpPr>
        <p:spPr>
          <a:xfrm>
            <a:off x="6300946"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
    <p:spTree>
      <p:nvGrpSpPr>
        <p:cNvPr id="329" name="Shape 329"/>
        <p:cNvGrpSpPr/>
        <p:nvPr/>
      </p:nvGrpSpPr>
      <p:grpSpPr>
        <a:xfrm>
          <a:off x="0" y="0"/>
          <a:ext cx="0" cy="0"/>
          <a:chOff x="0" y="0"/>
          <a:chExt cx="0" cy="0"/>
        </a:xfrm>
      </p:grpSpPr>
      <p:sp>
        <p:nvSpPr>
          <p:cNvPr id="330" name="Google Shape;330;p41"/>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331" name="Google Shape;331;p4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32" name="Google Shape;332;p4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33" name="Google Shape;333;p41"/>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334" name="Google Shape;334;p41"/>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335" name="Google Shape;335;p41"/>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36" name="Google Shape;336;p41"/>
          <p:cNvSpPr txBox="1"/>
          <p:nvPr>
            <p:ph idx="3" type="subTitle"/>
          </p:nvPr>
        </p:nvSpPr>
        <p:spPr>
          <a:xfrm>
            <a:off x="5813713" y="777694"/>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37" name="Google Shape;337;p41"/>
          <p:cNvSpPr txBox="1"/>
          <p:nvPr>
            <p:ph idx="4" type="subTitle"/>
          </p:nvPr>
        </p:nvSpPr>
        <p:spPr>
          <a:xfrm>
            <a:off x="5813713" y="10294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38" name="Google Shape;338;p41"/>
          <p:cNvSpPr txBox="1"/>
          <p:nvPr>
            <p:ph idx="5" type="subTitle"/>
          </p:nvPr>
        </p:nvSpPr>
        <p:spPr>
          <a:xfrm>
            <a:off x="5813713" y="2110575"/>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39" name="Google Shape;339;p41"/>
          <p:cNvSpPr txBox="1"/>
          <p:nvPr>
            <p:ph idx="6" type="subTitle"/>
          </p:nvPr>
        </p:nvSpPr>
        <p:spPr>
          <a:xfrm>
            <a:off x="5813713" y="2362331"/>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40" name="Google Shape;340;p41"/>
          <p:cNvSpPr txBox="1"/>
          <p:nvPr>
            <p:ph idx="7" type="subTitle"/>
          </p:nvPr>
        </p:nvSpPr>
        <p:spPr>
          <a:xfrm>
            <a:off x="5813713" y="344345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41" name="Google Shape;341;p41"/>
          <p:cNvSpPr txBox="1"/>
          <p:nvPr>
            <p:ph idx="8" type="subTitle"/>
          </p:nvPr>
        </p:nvSpPr>
        <p:spPr>
          <a:xfrm>
            <a:off x="5813713" y="369521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Top">
  <p:cSld name="TITLE_8_2_2_2_1_1_1_1_1">
    <p:spTree>
      <p:nvGrpSpPr>
        <p:cNvPr id="342" name="Shape 342"/>
        <p:cNvGrpSpPr/>
        <p:nvPr/>
      </p:nvGrpSpPr>
      <p:grpSpPr>
        <a:xfrm>
          <a:off x="0" y="0"/>
          <a:ext cx="0" cy="0"/>
          <a:chOff x="0" y="0"/>
          <a:chExt cx="0" cy="0"/>
        </a:xfrm>
      </p:grpSpPr>
      <p:sp>
        <p:nvSpPr>
          <p:cNvPr id="343" name="Google Shape;343;p42"/>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344" name="Google Shape;344;p4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45" name="Google Shape;345;p4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42"/>
          <p:cNvSpPr txBox="1"/>
          <p:nvPr>
            <p:ph type="title"/>
          </p:nvPr>
        </p:nvSpPr>
        <p:spPr>
          <a:xfrm>
            <a:off x="329153" y="342900"/>
            <a:ext cx="6415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347" name="Google Shape;347;p42"/>
          <p:cNvSpPr txBox="1"/>
          <p:nvPr>
            <p:ph idx="1" type="subTitle"/>
          </p:nvPr>
        </p:nvSpPr>
        <p:spPr>
          <a:xfrm>
            <a:off x="329153" y="1246491"/>
            <a:ext cx="5841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48" name="Google Shape;348;p42"/>
          <p:cNvSpPr txBox="1"/>
          <p:nvPr>
            <p:ph idx="2" type="subTitle"/>
          </p:nvPr>
        </p:nvSpPr>
        <p:spPr>
          <a:xfrm>
            <a:off x="329153"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49" name="Google Shape;349;p42"/>
          <p:cNvSpPr txBox="1"/>
          <p:nvPr>
            <p:ph idx="3" type="subTitle"/>
          </p:nvPr>
        </p:nvSpPr>
        <p:spPr>
          <a:xfrm>
            <a:off x="329153"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50" name="Google Shape;350;p42"/>
          <p:cNvSpPr txBox="1"/>
          <p:nvPr>
            <p:ph idx="4" type="subTitle"/>
          </p:nvPr>
        </p:nvSpPr>
        <p:spPr>
          <a:xfrm>
            <a:off x="3192238"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51" name="Google Shape;351;p42"/>
          <p:cNvSpPr txBox="1"/>
          <p:nvPr>
            <p:ph idx="5" type="subTitle"/>
          </p:nvPr>
        </p:nvSpPr>
        <p:spPr>
          <a:xfrm>
            <a:off x="3192238"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52" name="Google Shape;352;p42"/>
          <p:cNvSpPr txBox="1"/>
          <p:nvPr>
            <p:ph idx="6" type="subTitle"/>
          </p:nvPr>
        </p:nvSpPr>
        <p:spPr>
          <a:xfrm>
            <a:off x="6055324"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53" name="Google Shape;353;p42"/>
          <p:cNvSpPr txBox="1"/>
          <p:nvPr>
            <p:ph idx="7" type="subTitle"/>
          </p:nvPr>
        </p:nvSpPr>
        <p:spPr>
          <a:xfrm>
            <a:off x="6055324"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 Box">
  <p:cSld name="TITLE_8_2_2_2_1_1_1_1_1_1">
    <p:spTree>
      <p:nvGrpSpPr>
        <p:cNvPr id="354" name="Shape 354"/>
        <p:cNvGrpSpPr/>
        <p:nvPr/>
      </p:nvGrpSpPr>
      <p:grpSpPr>
        <a:xfrm>
          <a:off x="0" y="0"/>
          <a:ext cx="0" cy="0"/>
          <a:chOff x="0" y="0"/>
          <a:chExt cx="0" cy="0"/>
        </a:xfrm>
      </p:grpSpPr>
      <p:pic>
        <p:nvPicPr>
          <p:cNvPr id="355" name="Google Shape;355;p4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56" name="Google Shape;356;p4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57" name="Google Shape;357;p43"/>
          <p:cNvSpPr/>
          <p:nvPr/>
        </p:nvSpPr>
        <p:spPr>
          <a:xfrm>
            <a:off x="798900" y="1731275"/>
            <a:ext cx="22902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3"/>
          <p:cNvSpPr/>
          <p:nvPr/>
        </p:nvSpPr>
        <p:spPr>
          <a:xfrm>
            <a:off x="3448500" y="1731278"/>
            <a:ext cx="22470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3"/>
          <p:cNvSpPr/>
          <p:nvPr/>
        </p:nvSpPr>
        <p:spPr>
          <a:xfrm>
            <a:off x="6098119" y="1731278"/>
            <a:ext cx="22470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3"/>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361" name="Google Shape;361;p43"/>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62" name="Google Shape;362;p43"/>
          <p:cNvSpPr txBox="1"/>
          <p:nvPr>
            <p:ph idx="2" type="subTitle"/>
          </p:nvPr>
        </p:nvSpPr>
        <p:spPr>
          <a:xfrm>
            <a:off x="998725" y="2764866"/>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63" name="Google Shape;363;p43"/>
          <p:cNvSpPr/>
          <p:nvPr/>
        </p:nvSpPr>
        <p:spPr>
          <a:xfrm>
            <a:off x="998716"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64" name="Google Shape;364;p43"/>
          <p:cNvSpPr txBox="1"/>
          <p:nvPr>
            <p:ph idx="3" type="subTitle"/>
          </p:nvPr>
        </p:nvSpPr>
        <p:spPr>
          <a:xfrm>
            <a:off x="3642608"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65" name="Google Shape;365;p43"/>
          <p:cNvSpPr txBox="1"/>
          <p:nvPr>
            <p:ph idx="4" type="subTitle"/>
          </p:nvPr>
        </p:nvSpPr>
        <p:spPr>
          <a:xfrm>
            <a:off x="3642608" y="2764866"/>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66" name="Google Shape;366;p43"/>
          <p:cNvSpPr/>
          <p:nvPr/>
        </p:nvSpPr>
        <p:spPr>
          <a:xfrm>
            <a:off x="3642599"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67" name="Google Shape;367;p43"/>
          <p:cNvSpPr txBox="1"/>
          <p:nvPr>
            <p:ph idx="5" type="subTitle"/>
          </p:nvPr>
        </p:nvSpPr>
        <p:spPr>
          <a:xfrm>
            <a:off x="6286497"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68" name="Google Shape;368;p43"/>
          <p:cNvSpPr txBox="1"/>
          <p:nvPr>
            <p:ph idx="6" type="subTitle"/>
          </p:nvPr>
        </p:nvSpPr>
        <p:spPr>
          <a:xfrm>
            <a:off x="6286497" y="2764866"/>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69" name="Google Shape;369;p43"/>
          <p:cNvSpPr/>
          <p:nvPr/>
        </p:nvSpPr>
        <p:spPr>
          <a:xfrm>
            <a:off x="6286487"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p:cSld name="TITLE_8_2_2_2_1_1_1_1_1_1_2">
    <p:spTree>
      <p:nvGrpSpPr>
        <p:cNvPr id="370" name="Shape 370"/>
        <p:cNvGrpSpPr/>
        <p:nvPr/>
      </p:nvGrpSpPr>
      <p:grpSpPr>
        <a:xfrm>
          <a:off x="0" y="0"/>
          <a:ext cx="0" cy="0"/>
          <a:chOff x="0" y="0"/>
          <a:chExt cx="0" cy="0"/>
        </a:xfrm>
      </p:grpSpPr>
      <p:pic>
        <p:nvPicPr>
          <p:cNvPr id="371" name="Google Shape;371;p4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72" name="Google Shape;372;p4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73" name="Google Shape;373;p44"/>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374" name="Google Shape;374;p44"/>
          <p:cNvSpPr/>
          <p:nvPr/>
        </p:nvSpPr>
        <p:spPr>
          <a:xfrm>
            <a:off x="53473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4"/>
          <p:cNvSpPr/>
          <p:nvPr/>
        </p:nvSpPr>
        <p:spPr>
          <a:xfrm>
            <a:off x="260314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4"/>
          <p:cNvSpPr/>
          <p:nvPr/>
        </p:nvSpPr>
        <p:spPr>
          <a:xfrm>
            <a:off x="467155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4"/>
          <p:cNvSpPr/>
          <p:nvPr/>
        </p:nvSpPr>
        <p:spPr>
          <a:xfrm>
            <a:off x="673996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4"/>
          <p:cNvSpPr/>
          <p:nvPr/>
        </p:nvSpPr>
        <p:spPr>
          <a:xfrm flipH="1" rot="10800000">
            <a:off x="53473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4"/>
          <p:cNvSpPr/>
          <p:nvPr/>
        </p:nvSpPr>
        <p:spPr>
          <a:xfrm flipH="1" rot="10800000">
            <a:off x="260314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4"/>
          <p:cNvSpPr/>
          <p:nvPr/>
        </p:nvSpPr>
        <p:spPr>
          <a:xfrm flipH="1" rot="10800000">
            <a:off x="467155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4"/>
          <p:cNvSpPr/>
          <p:nvPr/>
        </p:nvSpPr>
        <p:spPr>
          <a:xfrm flipH="1" rot="10800000">
            <a:off x="673996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4"/>
          <p:cNvSpPr txBox="1"/>
          <p:nvPr>
            <p:ph idx="2" type="title"/>
          </p:nvPr>
        </p:nvSpPr>
        <p:spPr>
          <a:xfrm>
            <a:off x="534739" y="1707356"/>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383" name="Google Shape;383;p44"/>
          <p:cNvSpPr txBox="1"/>
          <p:nvPr>
            <p:ph idx="1" type="subTitle"/>
          </p:nvPr>
        </p:nvSpPr>
        <p:spPr>
          <a:xfrm>
            <a:off x="67849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384" name="Google Shape;384;p44"/>
          <p:cNvSpPr txBox="1"/>
          <p:nvPr>
            <p:ph idx="3" type="title"/>
          </p:nvPr>
        </p:nvSpPr>
        <p:spPr>
          <a:xfrm>
            <a:off x="260314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385" name="Google Shape;385;p44"/>
          <p:cNvSpPr txBox="1"/>
          <p:nvPr>
            <p:ph idx="4" type="title"/>
          </p:nvPr>
        </p:nvSpPr>
        <p:spPr>
          <a:xfrm>
            <a:off x="467155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386" name="Google Shape;386;p44"/>
          <p:cNvSpPr txBox="1"/>
          <p:nvPr>
            <p:ph idx="5" type="title"/>
          </p:nvPr>
        </p:nvSpPr>
        <p:spPr>
          <a:xfrm>
            <a:off x="673996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387" name="Google Shape;387;p44"/>
          <p:cNvSpPr txBox="1"/>
          <p:nvPr>
            <p:ph idx="6" type="subTitle"/>
          </p:nvPr>
        </p:nvSpPr>
        <p:spPr>
          <a:xfrm>
            <a:off x="274690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388" name="Google Shape;388;p44"/>
          <p:cNvSpPr txBox="1"/>
          <p:nvPr>
            <p:ph idx="7" type="subTitle"/>
          </p:nvPr>
        </p:nvSpPr>
        <p:spPr>
          <a:xfrm>
            <a:off x="481531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389" name="Google Shape;389;p44"/>
          <p:cNvSpPr txBox="1"/>
          <p:nvPr>
            <p:ph idx="8" type="subTitle"/>
          </p:nvPr>
        </p:nvSpPr>
        <p:spPr>
          <a:xfrm>
            <a:off x="688372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 Icon">
  <p:cSld name="TITLE_8_2_2_2_1_1_1_1_1_1_2_1">
    <p:spTree>
      <p:nvGrpSpPr>
        <p:cNvPr id="390" name="Shape 390"/>
        <p:cNvGrpSpPr/>
        <p:nvPr/>
      </p:nvGrpSpPr>
      <p:grpSpPr>
        <a:xfrm>
          <a:off x="0" y="0"/>
          <a:ext cx="0" cy="0"/>
          <a:chOff x="0" y="0"/>
          <a:chExt cx="0" cy="0"/>
        </a:xfrm>
      </p:grpSpPr>
      <p:pic>
        <p:nvPicPr>
          <p:cNvPr id="391" name="Google Shape;391;p4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92" name="Google Shape;392;p4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93" name="Google Shape;393;p45"/>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394" name="Google Shape;394;p45"/>
          <p:cNvSpPr/>
          <p:nvPr/>
        </p:nvSpPr>
        <p:spPr>
          <a:xfrm>
            <a:off x="53473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5"/>
          <p:cNvSpPr/>
          <p:nvPr/>
        </p:nvSpPr>
        <p:spPr>
          <a:xfrm>
            <a:off x="260314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5"/>
          <p:cNvSpPr/>
          <p:nvPr/>
        </p:nvSpPr>
        <p:spPr>
          <a:xfrm>
            <a:off x="467155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5"/>
          <p:cNvSpPr/>
          <p:nvPr/>
        </p:nvSpPr>
        <p:spPr>
          <a:xfrm>
            <a:off x="673996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5"/>
          <p:cNvSpPr/>
          <p:nvPr/>
        </p:nvSpPr>
        <p:spPr>
          <a:xfrm flipH="1" rot="10800000">
            <a:off x="53473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5"/>
          <p:cNvSpPr/>
          <p:nvPr/>
        </p:nvSpPr>
        <p:spPr>
          <a:xfrm flipH="1" rot="10800000">
            <a:off x="260314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5"/>
          <p:cNvSpPr/>
          <p:nvPr/>
        </p:nvSpPr>
        <p:spPr>
          <a:xfrm flipH="1" rot="10800000">
            <a:off x="467155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5"/>
          <p:cNvSpPr/>
          <p:nvPr/>
        </p:nvSpPr>
        <p:spPr>
          <a:xfrm flipH="1" rot="10800000">
            <a:off x="673996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5"/>
          <p:cNvSpPr/>
          <p:nvPr/>
        </p:nvSpPr>
        <p:spPr>
          <a:xfrm>
            <a:off x="122354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3" name="Google Shape;403;p45"/>
          <p:cNvSpPr txBox="1"/>
          <p:nvPr>
            <p:ph idx="1" type="subTitle"/>
          </p:nvPr>
        </p:nvSpPr>
        <p:spPr>
          <a:xfrm>
            <a:off x="68620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404" name="Google Shape;404;p45"/>
          <p:cNvSpPr txBox="1"/>
          <p:nvPr>
            <p:ph idx="2" type="subTitle"/>
          </p:nvPr>
        </p:nvSpPr>
        <p:spPr>
          <a:xfrm>
            <a:off x="68620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405" name="Google Shape;405;p45"/>
          <p:cNvSpPr/>
          <p:nvPr/>
        </p:nvSpPr>
        <p:spPr>
          <a:xfrm>
            <a:off x="329195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6" name="Google Shape;406;p45"/>
          <p:cNvSpPr txBox="1"/>
          <p:nvPr>
            <p:ph idx="3" type="subTitle"/>
          </p:nvPr>
        </p:nvSpPr>
        <p:spPr>
          <a:xfrm>
            <a:off x="275461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407" name="Google Shape;407;p45"/>
          <p:cNvSpPr txBox="1"/>
          <p:nvPr>
            <p:ph idx="4" type="subTitle"/>
          </p:nvPr>
        </p:nvSpPr>
        <p:spPr>
          <a:xfrm>
            <a:off x="275461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408" name="Google Shape;408;p45"/>
          <p:cNvSpPr/>
          <p:nvPr/>
        </p:nvSpPr>
        <p:spPr>
          <a:xfrm>
            <a:off x="536036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9" name="Google Shape;409;p45"/>
          <p:cNvSpPr txBox="1"/>
          <p:nvPr>
            <p:ph idx="5" type="subTitle"/>
          </p:nvPr>
        </p:nvSpPr>
        <p:spPr>
          <a:xfrm>
            <a:off x="482302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410" name="Google Shape;410;p45"/>
          <p:cNvSpPr txBox="1"/>
          <p:nvPr>
            <p:ph idx="6" type="subTitle"/>
          </p:nvPr>
        </p:nvSpPr>
        <p:spPr>
          <a:xfrm>
            <a:off x="482302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411" name="Google Shape;411;p45"/>
          <p:cNvSpPr/>
          <p:nvPr/>
        </p:nvSpPr>
        <p:spPr>
          <a:xfrm>
            <a:off x="742877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12" name="Google Shape;412;p45"/>
          <p:cNvSpPr txBox="1"/>
          <p:nvPr>
            <p:ph idx="7" type="subTitle"/>
          </p:nvPr>
        </p:nvSpPr>
        <p:spPr>
          <a:xfrm>
            <a:off x="689143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413" name="Google Shape;413;p45"/>
          <p:cNvSpPr txBox="1"/>
          <p:nvPr>
            <p:ph idx="8" type="subTitle"/>
          </p:nvPr>
        </p:nvSpPr>
        <p:spPr>
          <a:xfrm>
            <a:off x="689143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2">
  <p:cSld name="TITLE_8_2_2_2_1_1_1_1_1_1_1">
    <p:spTree>
      <p:nvGrpSpPr>
        <p:cNvPr id="414" name="Shape 414"/>
        <p:cNvGrpSpPr/>
        <p:nvPr/>
      </p:nvGrpSpPr>
      <p:grpSpPr>
        <a:xfrm>
          <a:off x="0" y="0"/>
          <a:ext cx="0" cy="0"/>
          <a:chOff x="0" y="0"/>
          <a:chExt cx="0" cy="0"/>
        </a:xfrm>
      </p:grpSpPr>
      <p:pic>
        <p:nvPicPr>
          <p:cNvPr id="415" name="Google Shape;415;p4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16" name="Google Shape;416;p4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17" name="Google Shape;417;p46"/>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418" name="Google Shape;418;p46"/>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19" name="Google Shape;419;p46"/>
          <p:cNvSpPr txBox="1"/>
          <p:nvPr>
            <p:ph idx="2" type="subTitle"/>
          </p:nvPr>
        </p:nvSpPr>
        <p:spPr>
          <a:xfrm>
            <a:off x="998725"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420" name="Google Shape;420;p46"/>
          <p:cNvSpPr txBox="1"/>
          <p:nvPr>
            <p:ph idx="3" type="subTitle"/>
          </p:nvPr>
        </p:nvSpPr>
        <p:spPr>
          <a:xfrm>
            <a:off x="5339876"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21" name="Google Shape;421;p46"/>
          <p:cNvSpPr txBox="1"/>
          <p:nvPr>
            <p:ph idx="4" type="subTitle"/>
          </p:nvPr>
        </p:nvSpPr>
        <p:spPr>
          <a:xfrm>
            <a:off x="5339876"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422" name="Google Shape;422;p46"/>
          <p:cNvSpPr/>
          <p:nvPr/>
        </p:nvSpPr>
        <p:spPr>
          <a:xfrm>
            <a:off x="998716"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23" name="Google Shape;423;p46"/>
          <p:cNvSpPr/>
          <p:nvPr/>
        </p:nvSpPr>
        <p:spPr>
          <a:xfrm>
            <a:off x="5339871" y="1484930"/>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_1_1_1_1">
    <p:spTree>
      <p:nvGrpSpPr>
        <p:cNvPr id="424" name="Shape 424"/>
        <p:cNvGrpSpPr/>
        <p:nvPr/>
      </p:nvGrpSpPr>
      <p:grpSpPr>
        <a:xfrm>
          <a:off x="0" y="0"/>
          <a:ext cx="0" cy="0"/>
          <a:chOff x="0" y="0"/>
          <a:chExt cx="0" cy="0"/>
        </a:xfrm>
      </p:grpSpPr>
      <p:pic>
        <p:nvPicPr>
          <p:cNvPr id="425" name="Google Shape;425;p4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26" name="Google Shape;426;p4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27" name="Google Shape;427;p47"/>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428" name="Google Shape;428;p47"/>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429" name="Google Shape;429;p47"/>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430" name="Google Shape;430;p47"/>
          <p:cNvSpPr/>
          <p:nvPr/>
        </p:nvSpPr>
        <p:spPr>
          <a:xfrm>
            <a:off x="4327891" y="6575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31" name="Google Shape;431;p47"/>
          <p:cNvSpPr/>
          <p:nvPr/>
        </p:nvSpPr>
        <p:spPr>
          <a:xfrm>
            <a:off x="4327891" y="215026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32" name="Google Shape;432;p47"/>
          <p:cNvSpPr/>
          <p:nvPr/>
        </p:nvSpPr>
        <p:spPr>
          <a:xfrm>
            <a:off x="4326157" y="3643003"/>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33" name="Google Shape;433;p47"/>
          <p:cNvSpPr txBox="1"/>
          <p:nvPr>
            <p:ph idx="2" type="subTitle"/>
          </p:nvPr>
        </p:nvSpPr>
        <p:spPr>
          <a:xfrm>
            <a:off x="5242360" y="108773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34" name="Google Shape;434;p47"/>
          <p:cNvSpPr txBox="1"/>
          <p:nvPr>
            <p:ph idx="3" type="subTitle"/>
          </p:nvPr>
        </p:nvSpPr>
        <p:spPr>
          <a:xfrm>
            <a:off x="5237532" y="657544"/>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35" name="Google Shape;435;p47"/>
          <p:cNvSpPr txBox="1"/>
          <p:nvPr>
            <p:ph idx="4" type="subTitle"/>
          </p:nvPr>
        </p:nvSpPr>
        <p:spPr>
          <a:xfrm>
            <a:off x="5242360" y="258046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36" name="Google Shape;436;p47"/>
          <p:cNvSpPr txBox="1"/>
          <p:nvPr>
            <p:ph idx="5" type="subTitle"/>
          </p:nvPr>
        </p:nvSpPr>
        <p:spPr>
          <a:xfrm>
            <a:off x="5237532" y="2150273"/>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37" name="Google Shape;437;p47"/>
          <p:cNvSpPr txBox="1"/>
          <p:nvPr>
            <p:ph idx="6" type="subTitle"/>
          </p:nvPr>
        </p:nvSpPr>
        <p:spPr>
          <a:xfrm>
            <a:off x="5242360" y="4073198"/>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38" name="Google Shape;438;p47"/>
          <p:cNvSpPr txBox="1"/>
          <p:nvPr>
            <p:ph idx="7" type="subTitle"/>
          </p:nvPr>
        </p:nvSpPr>
        <p:spPr>
          <a:xfrm>
            <a:off x="5237532" y="3643008"/>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Split">
  <p:cSld name="TITLE_8_2_2_2_1_1_1_1_1_1_1_1_1">
    <p:spTree>
      <p:nvGrpSpPr>
        <p:cNvPr id="439" name="Shape 439"/>
        <p:cNvGrpSpPr/>
        <p:nvPr/>
      </p:nvGrpSpPr>
      <p:grpSpPr>
        <a:xfrm>
          <a:off x="0" y="0"/>
          <a:ext cx="0" cy="0"/>
          <a:chOff x="0" y="0"/>
          <a:chExt cx="0" cy="0"/>
        </a:xfrm>
      </p:grpSpPr>
      <p:sp>
        <p:nvSpPr>
          <p:cNvPr id="440" name="Google Shape;440;p48"/>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441" name="Google Shape;441;p4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42" name="Google Shape;442;p4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43" name="Google Shape;443;p48"/>
          <p:cNvSpPr txBox="1"/>
          <p:nvPr>
            <p:ph type="title"/>
          </p:nvPr>
        </p:nvSpPr>
        <p:spPr>
          <a:xfrm>
            <a:off x="329153" y="342900"/>
            <a:ext cx="6010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444" name="Google Shape;444;p48"/>
          <p:cNvSpPr txBox="1"/>
          <p:nvPr>
            <p:ph idx="1" type="subTitle"/>
          </p:nvPr>
        </p:nvSpPr>
        <p:spPr>
          <a:xfrm>
            <a:off x="329153" y="944569"/>
            <a:ext cx="5472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45" name="Google Shape;445;p48"/>
          <p:cNvSpPr/>
          <p:nvPr/>
        </p:nvSpPr>
        <p:spPr>
          <a:xfrm>
            <a:off x="1112655"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46" name="Google Shape;446;p48"/>
          <p:cNvSpPr txBox="1"/>
          <p:nvPr>
            <p:ph idx="2" type="subTitle"/>
          </p:nvPr>
        </p:nvSpPr>
        <p:spPr>
          <a:xfrm>
            <a:off x="490382"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47" name="Google Shape;447;p48"/>
          <p:cNvSpPr txBox="1"/>
          <p:nvPr>
            <p:ph idx="3" type="subTitle"/>
          </p:nvPr>
        </p:nvSpPr>
        <p:spPr>
          <a:xfrm>
            <a:off x="490382"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48" name="Google Shape;448;p48"/>
          <p:cNvSpPr/>
          <p:nvPr/>
        </p:nvSpPr>
        <p:spPr>
          <a:xfrm>
            <a:off x="3255001"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49" name="Google Shape;449;p48"/>
          <p:cNvSpPr txBox="1"/>
          <p:nvPr>
            <p:ph idx="4" type="subTitle"/>
          </p:nvPr>
        </p:nvSpPr>
        <p:spPr>
          <a:xfrm>
            <a:off x="2632729"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50" name="Google Shape;450;p48"/>
          <p:cNvSpPr txBox="1"/>
          <p:nvPr>
            <p:ph idx="5" type="subTitle"/>
          </p:nvPr>
        </p:nvSpPr>
        <p:spPr>
          <a:xfrm>
            <a:off x="2632729"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51" name="Google Shape;451;p48"/>
          <p:cNvSpPr/>
          <p:nvPr/>
        </p:nvSpPr>
        <p:spPr>
          <a:xfrm>
            <a:off x="5386862"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52" name="Google Shape;452;p48"/>
          <p:cNvSpPr txBox="1"/>
          <p:nvPr>
            <p:ph idx="6" type="subTitle"/>
          </p:nvPr>
        </p:nvSpPr>
        <p:spPr>
          <a:xfrm>
            <a:off x="4764590"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53" name="Google Shape;453;p48"/>
          <p:cNvSpPr txBox="1"/>
          <p:nvPr>
            <p:ph idx="7" type="subTitle"/>
          </p:nvPr>
        </p:nvSpPr>
        <p:spPr>
          <a:xfrm>
            <a:off x="4764590"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54" name="Google Shape;454;p48"/>
          <p:cNvSpPr/>
          <p:nvPr/>
        </p:nvSpPr>
        <p:spPr>
          <a:xfrm>
            <a:off x="7536862"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55" name="Google Shape;455;p48"/>
          <p:cNvSpPr txBox="1"/>
          <p:nvPr>
            <p:ph idx="8" type="subTitle"/>
          </p:nvPr>
        </p:nvSpPr>
        <p:spPr>
          <a:xfrm>
            <a:off x="6914590"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56" name="Google Shape;456;p48"/>
          <p:cNvSpPr txBox="1"/>
          <p:nvPr>
            <p:ph idx="9" type="subTitle"/>
          </p:nvPr>
        </p:nvSpPr>
        <p:spPr>
          <a:xfrm>
            <a:off x="6914590"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Heavy">
  <p:cSld name="TITLE_8_2_2_1">
    <p:spTree>
      <p:nvGrpSpPr>
        <p:cNvPr id="457" name="Shape 457"/>
        <p:cNvGrpSpPr/>
        <p:nvPr/>
      </p:nvGrpSpPr>
      <p:grpSpPr>
        <a:xfrm>
          <a:off x="0" y="0"/>
          <a:ext cx="0" cy="0"/>
          <a:chOff x="0" y="0"/>
          <a:chExt cx="0" cy="0"/>
        </a:xfrm>
      </p:grpSpPr>
      <p:sp>
        <p:nvSpPr>
          <p:cNvPr id="458" name="Google Shape;458;p49"/>
          <p:cNvSpPr/>
          <p:nvPr/>
        </p:nvSpPr>
        <p:spPr>
          <a:xfrm>
            <a:off x="4573725" y="-7144"/>
            <a:ext cx="4583400" cy="51507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459" name="Google Shape;459;p49"/>
          <p:cNvSpPr txBox="1"/>
          <p:nvPr>
            <p:ph type="title"/>
          </p:nvPr>
        </p:nvSpPr>
        <p:spPr>
          <a:xfrm>
            <a:off x="343607" y="342900"/>
            <a:ext cx="3486300" cy="281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2pPr>
            <a:lvl3pPr lvl="2"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3pPr>
            <a:lvl4pPr lvl="3"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4pPr>
            <a:lvl5pPr lvl="4"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5pPr>
            <a:lvl6pPr lvl="5"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6pPr>
            <a:lvl7pPr lvl="6"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7pPr>
            <a:lvl8pPr lvl="7"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8pPr>
            <a:lvl9pPr lvl="8"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9pPr>
          </a:lstStyle>
          <a:p/>
        </p:txBody>
      </p:sp>
      <p:sp>
        <p:nvSpPr>
          <p:cNvPr id="460" name="Google Shape;460;p49"/>
          <p:cNvSpPr txBox="1"/>
          <p:nvPr>
            <p:ph idx="1" type="body"/>
          </p:nvPr>
        </p:nvSpPr>
        <p:spPr>
          <a:xfrm>
            <a:off x="329153" y="1478756"/>
            <a:ext cx="2621100" cy="2700300"/>
          </a:xfrm>
          <a:prstGeom prst="rect">
            <a:avLst/>
          </a:prstGeom>
          <a:noFill/>
          <a:ln>
            <a:noFill/>
          </a:ln>
        </p:spPr>
        <p:txBody>
          <a:bodyPr anchorCtr="0" anchor="t" bIns="34275" lIns="34275" spcFirstLastPara="1" rIns="34275" wrap="square" tIns="34275">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461" name="Google Shape;461;p49"/>
          <p:cNvSpPr txBox="1"/>
          <p:nvPr>
            <p:ph idx="2" type="body"/>
          </p:nvPr>
        </p:nvSpPr>
        <p:spPr>
          <a:xfrm>
            <a:off x="5186886" y="342900"/>
            <a:ext cx="3357000" cy="38364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1pPr>
            <a:lvl2pPr indent="-342900" lvl="1" marL="9144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2pPr>
            <a:lvl3pPr indent="-342900" lvl="2" marL="13716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3pPr>
            <a:lvl4pPr indent="-342900" lvl="3" marL="18288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4pPr>
            <a:lvl5pPr indent="-342900" lvl="4" marL="22860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5pPr>
            <a:lvl6pPr indent="-342900" lvl="5" marL="27432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6pPr>
            <a:lvl7pPr indent="-342900" lvl="6" marL="32004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7pPr>
            <a:lvl8pPr indent="-342900" lvl="7" marL="36576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8pPr>
            <a:lvl9pPr indent="-342900" lvl="8" marL="41148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9pPr>
          </a:lstStyle>
          <a:p/>
        </p:txBody>
      </p:sp>
      <p:pic>
        <p:nvPicPr>
          <p:cNvPr id="462" name="Google Shape;462;p4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63" name="Google Shape;463;p4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40">
          <p15:clr>
            <a:srgbClr val="FA7B17"/>
          </p15:clr>
        </p15:guide>
        <p15:guide id="2" orient="horz" pos="719">
          <p15:clr>
            <a:srgbClr val="FA7B17"/>
          </p15:clr>
        </p15:guide>
        <p15:guide id="3" orient="horz" pos="899">
          <p15:clr>
            <a:srgbClr val="FA7B17"/>
          </p15:clr>
        </p15:guide>
        <p15:guide id="4" orient="horz" pos="1080">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ack">
  <p:cSld name="TITLE_8_2_1_1">
    <p:bg>
      <p:bgPr>
        <a:solidFill>
          <a:schemeClr val="lt2"/>
        </a:solidFill>
      </p:bgPr>
    </p:bg>
    <p:spTree>
      <p:nvGrpSpPr>
        <p:cNvPr id="464" name="Shape 464"/>
        <p:cNvGrpSpPr/>
        <p:nvPr/>
      </p:nvGrpSpPr>
      <p:grpSpPr>
        <a:xfrm>
          <a:off x="0" y="0"/>
          <a:ext cx="0" cy="0"/>
          <a:chOff x="0" y="0"/>
          <a:chExt cx="0" cy="0"/>
        </a:xfrm>
      </p:grpSpPr>
      <p:sp>
        <p:nvSpPr>
          <p:cNvPr id="465" name="Google Shape;465;p5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dk2"/>
                </a:solidFill>
                <a:latin typeface="JetBrains Mono"/>
                <a:ea typeface="JetBrains Mono"/>
                <a:cs typeface="JetBrains Mono"/>
                <a:sym typeface="JetBrains Mono"/>
              </a:defRPr>
            </a:lvl1pPr>
            <a:lvl2pPr lvl="1" rtl="0" algn="r">
              <a:buNone/>
              <a:defRPr sz="900">
                <a:solidFill>
                  <a:schemeClr val="dk2"/>
                </a:solidFill>
                <a:latin typeface="JetBrains Mono"/>
                <a:ea typeface="JetBrains Mono"/>
                <a:cs typeface="JetBrains Mono"/>
                <a:sym typeface="JetBrains Mono"/>
              </a:defRPr>
            </a:lvl2pPr>
            <a:lvl3pPr lvl="2" rtl="0" algn="r">
              <a:buNone/>
              <a:defRPr sz="900">
                <a:solidFill>
                  <a:schemeClr val="dk2"/>
                </a:solidFill>
                <a:latin typeface="JetBrains Mono"/>
                <a:ea typeface="JetBrains Mono"/>
                <a:cs typeface="JetBrains Mono"/>
                <a:sym typeface="JetBrains Mono"/>
              </a:defRPr>
            </a:lvl3pPr>
            <a:lvl4pPr lvl="3" rtl="0" algn="r">
              <a:buNone/>
              <a:defRPr sz="900">
                <a:solidFill>
                  <a:schemeClr val="dk2"/>
                </a:solidFill>
                <a:latin typeface="JetBrains Mono"/>
                <a:ea typeface="JetBrains Mono"/>
                <a:cs typeface="JetBrains Mono"/>
                <a:sym typeface="JetBrains Mono"/>
              </a:defRPr>
            </a:lvl4pPr>
            <a:lvl5pPr lvl="4" rtl="0" algn="r">
              <a:buNone/>
              <a:defRPr sz="900">
                <a:solidFill>
                  <a:schemeClr val="dk2"/>
                </a:solidFill>
                <a:latin typeface="JetBrains Mono"/>
                <a:ea typeface="JetBrains Mono"/>
                <a:cs typeface="JetBrains Mono"/>
                <a:sym typeface="JetBrains Mono"/>
              </a:defRPr>
            </a:lvl5pPr>
            <a:lvl6pPr lvl="5" rtl="0" algn="r">
              <a:buNone/>
              <a:defRPr sz="900">
                <a:solidFill>
                  <a:schemeClr val="dk2"/>
                </a:solidFill>
                <a:latin typeface="JetBrains Mono"/>
                <a:ea typeface="JetBrains Mono"/>
                <a:cs typeface="JetBrains Mono"/>
                <a:sym typeface="JetBrains Mono"/>
              </a:defRPr>
            </a:lvl6pPr>
            <a:lvl7pPr lvl="6" rtl="0" algn="r">
              <a:buNone/>
              <a:defRPr sz="900">
                <a:solidFill>
                  <a:schemeClr val="dk2"/>
                </a:solidFill>
                <a:latin typeface="JetBrains Mono"/>
                <a:ea typeface="JetBrains Mono"/>
                <a:cs typeface="JetBrains Mono"/>
                <a:sym typeface="JetBrains Mono"/>
              </a:defRPr>
            </a:lvl7pPr>
            <a:lvl8pPr lvl="7" rtl="0" algn="r">
              <a:buNone/>
              <a:defRPr sz="900">
                <a:solidFill>
                  <a:schemeClr val="dk2"/>
                </a:solidFill>
                <a:latin typeface="JetBrains Mono"/>
                <a:ea typeface="JetBrains Mono"/>
                <a:cs typeface="JetBrains Mono"/>
                <a:sym typeface="JetBrains Mono"/>
              </a:defRPr>
            </a:lvl8pPr>
            <a:lvl9pPr lvl="8" rtl="0"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466" name="Google Shape;466;p50"/>
          <p:cNvPicPr preferRelativeResize="0"/>
          <p:nvPr/>
        </p:nvPicPr>
        <p:blipFill>
          <a:blip r:embed="rId2">
            <a:alphaModFix/>
          </a:blip>
          <a:stretch>
            <a:fillRect/>
          </a:stretch>
        </p:blipFill>
        <p:spPr>
          <a:xfrm>
            <a:off x="272009" y="4743450"/>
            <a:ext cx="228226" cy="28307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ue">
  <p:cSld name="TITLE_8_2_1_1_1">
    <p:bg>
      <p:bgPr>
        <a:solidFill>
          <a:schemeClr val="accent2"/>
        </a:solidFill>
      </p:bgPr>
    </p:bg>
    <p:spTree>
      <p:nvGrpSpPr>
        <p:cNvPr id="467" name="Shape 467"/>
        <p:cNvGrpSpPr/>
        <p:nvPr/>
      </p:nvGrpSpPr>
      <p:grpSpPr>
        <a:xfrm>
          <a:off x="0" y="0"/>
          <a:ext cx="0" cy="0"/>
          <a:chOff x="0" y="0"/>
          <a:chExt cx="0" cy="0"/>
        </a:xfrm>
      </p:grpSpPr>
      <p:pic>
        <p:nvPicPr>
          <p:cNvPr id="468" name="Google Shape;468;p51"/>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469" name="Google Shape;469;p5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dk2"/>
                </a:solidFill>
                <a:latin typeface="JetBrains Mono"/>
                <a:ea typeface="JetBrains Mono"/>
                <a:cs typeface="JetBrains Mono"/>
                <a:sym typeface="JetBrains Mono"/>
              </a:defRPr>
            </a:lvl1pPr>
            <a:lvl2pPr lvl="1" rtl="0" algn="r">
              <a:buNone/>
              <a:defRPr sz="900">
                <a:solidFill>
                  <a:schemeClr val="dk2"/>
                </a:solidFill>
                <a:latin typeface="JetBrains Mono"/>
                <a:ea typeface="JetBrains Mono"/>
                <a:cs typeface="JetBrains Mono"/>
                <a:sym typeface="JetBrains Mono"/>
              </a:defRPr>
            </a:lvl2pPr>
            <a:lvl3pPr lvl="2" rtl="0" algn="r">
              <a:buNone/>
              <a:defRPr sz="900">
                <a:solidFill>
                  <a:schemeClr val="dk2"/>
                </a:solidFill>
                <a:latin typeface="JetBrains Mono"/>
                <a:ea typeface="JetBrains Mono"/>
                <a:cs typeface="JetBrains Mono"/>
                <a:sym typeface="JetBrains Mono"/>
              </a:defRPr>
            </a:lvl3pPr>
            <a:lvl4pPr lvl="3" rtl="0" algn="r">
              <a:buNone/>
              <a:defRPr sz="900">
                <a:solidFill>
                  <a:schemeClr val="dk2"/>
                </a:solidFill>
                <a:latin typeface="JetBrains Mono"/>
                <a:ea typeface="JetBrains Mono"/>
                <a:cs typeface="JetBrains Mono"/>
                <a:sym typeface="JetBrains Mono"/>
              </a:defRPr>
            </a:lvl4pPr>
            <a:lvl5pPr lvl="4" rtl="0" algn="r">
              <a:buNone/>
              <a:defRPr sz="900">
                <a:solidFill>
                  <a:schemeClr val="dk2"/>
                </a:solidFill>
                <a:latin typeface="JetBrains Mono"/>
                <a:ea typeface="JetBrains Mono"/>
                <a:cs typeface="JetBrains Mono"/>
                <a:sym typeface="JetBrains Mono"/>
              </a:defRPr>
            </a:lvl5pPr>
            <a:lvl6pPr lvl="5" rtl="0" algn="r">
              <a:buNone/>
              <a:defRPr sz="900">
                <a:solidFill>
                  <a:schemeClr val="dk2"/>
                </a:solidFill>
                <a:latin typeface="JetBrains Mono"/>
                <a:ea typeface="JetBrains Mono"/>
                <a:cs typeface="JetBrains Mono"/>
                <a:sym typeface="JetBrains Mono"/>
              </a:defRPr>
            </a:lvl6pPr>
            <a:lvl7pPr lvl="6" rtl="0" algn="r">
              <a:buNone/>
              <a:defRPr sz="900">
                <a:solidFill>
                  <a:schemeClr val="dk2"/>
                </a:solidFill>
                <a:latin typeface="JetBrains Mono"/>
                <a:ea typeface="JetBrains Mono"/>
                <a:cs typeface="JetBrains Mono"/>
                <a:sym typeface="JetBrains Mono"/>
              </a:defRPr>
            </a:lvl7pPr>
            <a:lvl8pPr lvl="7" rtl="0" algn="r">
              <a:buNone/>
              <a:defRPr sz="900">
                <a:solidFill>
                  <a:schemeClr val="dk2"/>
                </a:solidFill>
                <a:latin typeface="JetBrains Mono"/>
                <a:ea typeface="JetBrains Mono"/>
                <a:cs typeface="JetBrains Mono"/>
                <a:sym typeface="JetBrains Mono"/>
              </a:defRPr>
            </a:lvl8pPr>
            <a:lvl9pPr lvl="8" rtl="0"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p:cSld name="CUSTOM_2">
    <p:bg>
      <p:bgPr>
        <a:solidFill>
          <a:srgbClr val="000000">
            <a:alpha val="0"/>
          </a:srgbClr>
        </a:solidFill>
      </p:bgPr>
    </p:bg>
    <p:spTree>
      <p:nvGrpSpPr>
        <p:cNvPr id="470" name="Shape 470"/>
        <p:cNvGrpSpPr/>
        <p:nvPr/>
      </p:nvGrpSpPr>
      <p:grpSpPr>
        <a:xfrm>
          <a:off x="0" y="0"/>
          <a:ext cx="0" cy="0"/>
          <a:chOff x="0" y="0"/>
          <a:chExt cx="0" cy="0"/>
        </a:xfrm>
      </p:grpSpPr>
      <p:sp>
        <p:nvSpPr>
          <p:cNvPr id="471" name="Google Shape;471;p52"/>
          <p:cNvSpPr txBox="1"/>
          <p:nvPr>
            <p:ph type="title"/>
          </p:nvPr>
        </p:nvSpPr>
        <p:spPr>
          <a:xfrm>
            <a:off x="330268" y="342900"/>
            <a:ext cx="6400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472" name="Google Shape;472;p52"/>
          <p:cNvSpPr txBox="1"/>
          <p:nvPr>
            <p:ph idx="1" type="subTitle"/>
          </p:nvPr>
        </p:nvSpPr>
        <p:spPr>
          <a:xfrm>
            <a:off x="330268" y="882084"/>
            <a:ext cx="6400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73" name="Google Shape;473;p52"/>
          <p:cNvSpPr txBox="1"/>
          <p:nvPr>
            <p:ph idx="2" type="body"/>
          </p:nvPr>
        </p:nvSpPr>
        <p:spPr>
          <a:xfrm>
            <a:off x="330268" y="1404938"/>
            <a:ext cx="5486400" cy="2743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474" name="Google Shape;474;p5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75" name="Google Shape;475;p5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2">
  <p:cSld name="CUSTOM_2_4">
    <p:bg>
      <p:bgPr>
        <a:solidFill>
          <a:srgbClr val="000000">
            <a:alpha val="0"/>
          </a:srgbClr>
        </a:solidFill>
      </p:bgPr>
    </p:bg>
    <p:spTree>
      <p:nvGrpSpPr>
        <p:cNvPr id="476" name="Shape 476"/>
        <p:cNvGrpSpPr/>
        <p:nvPr/>
      </p:nvGrpSpPr>
      <p:grpSpPr>
        <a:xfrm>
          <a:off x="0" y="0"/>
          <a:ext cx="0" cy="0"/>
          <a:chOff x="0" y="0"/>
          <a:chExt cx="0" cy="0"/>
        </a:xfrm>
      </p:grpSpPr>
      <p:sp>
        <p:nvSpPr>
          <p:cNvPr id="477" name="Google Shape;477;p53"/>
          <p:cNvSpPr txBox="1"/>
          <p:nvPr>
            <p:ph type="title"/>
          </p:nvPr>
        </p:nvSpPr>
        <p:spPr>
          <a:xfrm>
            <a:off x="330268" y="342900"/>
            <a:ext cx="31809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478" name="Google Shape;478;p53"/>
          <p:cNvSpPr txBox="1"/>
          <p:nvPr>
            <p:ph idx="1" type="subTitle"/>
          </p:nvPr>
        </p:nvSpPr>
        <p:spPr>
          <a:xfrm>
            <a:off x="330268" y="882084"/>
            <a:ext cx="31809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79" name="Google Shape;479;p53"/>
          <p:cNvSpPr txBox="1"/>
          <p:nvPr>
            <p:ph idx="2" type="body"/>
          </p:nvPr>
        </p:nvSpPr>
        <p:spPr>
          <a:xfrm>
            <a:off x="330268" y="1449281"/>
            <a:ext cx="2120400" cy="279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480" name="Google Shape;480;p5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81" name="Google Shape;481;p5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1">
  <p:cSld name="CUSTOM_2_3">
    <p:bg>
      <p:bgPr>
        <a:solidFill>
          <a:srgbClr val="000000">
            <a:alpha val="0"/>
          </a:srgbClr>
        </a:solidFill>
      </p:bgPr>
    </p:bg>
    <p:spTree>
      <p:nvGrpSpPr>
        <p:cNvPr id="482" name="Shape 482"/>
        <p:cNvGrpSpPr/>
        <p:nvPr/>
      </p:nvGrpSpPr>
      <p:grpSpPr>
        <a:xfrm>
          <a:off x="0" y="0"/>
          <a:ext cx="0" cy="0"/>
          <a:chOff x="0" y="0"/>
          <a:chExt cx="0" cy="0"/>
        </a:xfrm>
      </p:grpSpPr>
      <p:sp>
        <p:nvSpPr>
          <p:cNvPr id="483" name="Google Shape;483;p54"/>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484" name="Google Shape;484;p54"/>
          <p:cNvSpPr txBox="1"/>
          <p:nvPr>
            <p:ph idx="1" type="body"/>
          </p:nvPr>
        </p:nvSpPr>
        <p:spPr>
          <a:xfrm>
            <a:off x="329687" y="3037472"/>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485" name="Google Shape;485;p5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86" name="Google Shape;486;p5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87" name="Google Shape;487;p54"/>
          <p:cNvSpPr/>
          <p:nvPr/>
        </p:nvSpPr>
        <p:spPr>
          <a:xfrm>
            <a:off x="330268" y="2607422"/>
            <a:ext cx="8813700" cy="1335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3">
  <p:cSld name="CUSTOM_2_3_1">
    <p:bg>
      <p:bgPr>
        <a:solidFill>
          <a:srgbClr val="000000">
            <a:alpha val="0"/>
          </a:srgbClr>
        </a:solidFill>
      </p:bgPr>
    </p:bg>
    <p:spTree>
      <p:nvGrpSpPr>
        <p:cNvPr id="488" name="Shape 488"/>
        <p:cNvGrpSpPr/>
        <p:nvPr/>
      </p:nvGrpSpPr>
      <p:grpSpPr>
        <a:xfrm>
          <a:off x="0" y="0"/>
          <a:ext cx="0" cy="0"/>
          <a:chOff x="0" y="0"/>
          <a:chExt cx="0" cy="0"/>
        </a:xfrm>
      </p:grpSpPr>
      <p:pic>
        <p:nvPicPr>
          <p:cNvPr id="489" name="Google Shape;489;p5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90" name="Google Shape;490;p5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91" name="Google Shape;491;p55"/>
          <p:cNvSpPr/>
          <p:nvPr/>
        </p:nvSpPr>
        <p:spPr>
          <a:xfrm>
            <a:off x="329153" y="3110400"/>
            <a:ext cx="8814900" cy="372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492" name="Google Shape;492;p55"/>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493" name="Google Shape;493;p55"/>
          <p:cNvSpPr txBox="1"/>
          <p:nvPr>
            <p:ph type="title"/>
          </p:nvPr>
        </p:nvSpPr>
        <p:spPr>
          <a:xfrm>
            <a:off x="329153" y="342900"/>
            <a:ext cx="59466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494" name="Google Shape;494;p55"/>
          <p:cNvSpPr txBox="1"/>
          <p:nvPr>
            <p:ph idx="1" type="body"/>
          </p:nvPr>
        </p:nvSpPr>
        <p:spPr>
          <a:xfrm>
            <a:off x="329153" y="900113"/>
            <a:ext cx="5485800" cy="842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p:cSld name="CUSTOM_2_2">
    <p:spTree>
      <p:nvGrpSpPr>
        <p:cNvPr id="495" name="Shape 495"/>
        <p:cNvGrpSpPr/>
        <p:nvPr/>
      </p:nvGrpSpPr>
      <p:grpSpPr>
        <a:xfrm>
          <a:off x="0" y="0"/>
          <a:ext cx="0" cy="0"/>
          <a:chOff x="0" y="0"/>
          <a:chExt cx="0" cy="0"/>
        </a:xfrm>
      </p:grpSpPr>
      <p:sp>
        <p:nvSpPr>
          <p:cNvPr id="496" name="Google Shape;496;p5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497" name="Google Shape;497;p56"/>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98" name="Google Shape;498;p56"/>
          <p:cNvSpPr txBox="1"/>
          <p:nvPr>
            <p:ph idx="2" type="body"/>
          </p:nvPr>
        </p:nvSpPr>
        <p:spPr>
          <a:xfrm>
            <a:off x="330268"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499" name="Google Shape;499;p5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00" name="Google Shape;500;p5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01" name="Google Shape;501;p56"/>
          <p:cNvSpPr txBox="1"/>
          <p:nvPr>
            <p:ph idx="3" type="body"/>
          </p:nvPr>
        </p:nvSpPr>
        <p:spPr>
          <a:xfrm>
            <a:off x="3511820"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02" name="Google Shape;502;p56"/>
          <p:cNvSpPr txBox="1"/>
          <p:nvPr>
            <p:ph idx="4" type="body"/>
          </p:nvPr>
        </p:nvSpPr>
        <p:spPr>
          <a:xfrm>
            <a:off x="6693372" y="1750519"/>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
  <p:cSld name="CUSTOM_2_2_2">
    <p:spTree>
      <p:nvGrpSpPr>
        <p:cNvPr id="503" name="Shape 503"/>
        <p:cNvGrpSpPr/>
        <p:nvPr/>
      </p:nvGrpSpPr>
      <p:grpSpPr>
        <a:xfrm>
          <a:off x="0" y="0"/>
          <a:ext cx="0" cy="0"/>
          <a:chOff x="0" y="0"/>
          <a:chExt cx="0" cy="0"/>
        </a:xfrm>
      </p:grpSpPr>
      <p:sp>
        <p:nvSpPr>
          <p:cNvPr id="504" name="Google Shape;504;p5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505" name="Google Shape;505;p57"/>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06" name="Google Shape;506;p57"/>
          <p:cNvSpPr txBox="1"/>
          <p:nvPr>
            <p:ph idx="2" type="body"/>
          </p:nvPr>
        </p:nvSpPr>
        <p:spPr>
          <a:xfrm>
            <a:off x="330268" y="1759476"/>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507" name="Google Shape;507;p5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08" name="Google Shape;508;p5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09" name="Google Shape;509;p57"/>
          <p:cNvSpPr txBox="1"/>
          <p:nvPr>
            <p:ph idx="3" type="body"/>
          </p:nvPr>
        </p:nvSpPr>
        <p:spPr>
          <a:xfrm>
            <a:off x="2500719" y="1759476"/>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10" name="Google Shape;510;p57"/>
          <p:cNvSpPr txBox="1"/>
          <p:nvPr>
            <p:ph idx="4" type="body"/>
          </p:nvPr>
        </p:nvSpPr>
        <p:spPr>
          <a:xfrm>
            <a:off x="4671170" y="1750519"/>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11" name="Google Shape;511;p57"/>
          <p:cNvSpPr txBox="1"/>
          <p:nvPr>
            <p:ph idx="5" type="body"/>
          </p:nvPr>
        </p:nvSpPr>
        <p:spPr>
          <a:xfrm>
            <a:off x="6841621" y="1750519"/>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p:cSld name="CUSTOM_2_2_2_1">
    <p:spTree>
      <p:nvGrpSpPr>
        <p:cNvPr id="512" name="Shape 512"/>
        <p:cNvGrpSpPr/>
        <p:nvPr/>
      </p:nvGrpSpPr>
      <p:grpSpPr>
        <a:xfrm>
          <a:off x="0" y="0"/>
          <a:ext cx="0" cy="0"/>
          <a:chOff x="0" y="0"/>
          <a:chExt cx="0" cy="0"/>
        </a:xfrm>
      </p:grpSpPr>
      <p:sp>
        <p:nvSpPr>
          <p:cNvPr id="513" name="Google Shape;513;p58"/>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514" name="Google Shape;514;p58"/>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15" name="Google Shape;515;p58"/>
          <p:cNvSpPr txBox="1"/>
          <p:nvPr>
            <p:ph idx="2" type="body"/>
          </p:nvPr>
        </p:nvSpPr>
        <p:spPr>
          <a:xfrm>
            <a:off x="330268" y="1759472"/>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516" name="Google Shape;516;p5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17" name="Google Shape;517;p5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18" name="Google Shape;518;p58"/>
          <p:cNvSpPr txBox="1"/>
          <p:nvPr>
            <p:ph idx="3" type="body"/>
          </p:nvPr>
        </p:nvSpPr>
        <p:spPr>
          <a:xfrm>
            <a:off x="5178801" y="1759472"/>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19" name="Google Shape;519;p58"/>
          <p:cNvSpPr txBox="1"/>
          <p:nvPr>
            <p:ph idx="4" type="body"/>
          </p:nvPr>
        </p:nvSpPr>
        <p:spPr>
          <a:xfrm>
            <a:off x="330268" y="3251855"/>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20" name="Google Shape;520;p58"/>
          <p:cNvSpPr txBox="1"/>
          <p:nvPr>
            <p:ph idx="5" type="body"/>
          </p:nvPr>
        </p:nvSpPr>
        <p:spPr>
          <a:xfrm>
            <a:off x="5178801" y="3251855"/>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CUSTOM_2_2_1">
    <p:spTree>
      <p:nvGrpSpPr>
        <p:cNvPr id="521" name="Shape 521"/>
        <p:cNvGrpSpPr/>
        <p:nvPr/>
      </p:nvGrpSpPr>
      <p:grpSpPr>
        <a:xfrm>
          <a:off x="0" y="0"/>
          <a:ext cx="0" cy="0"/>
          <a:chOff x="0" y="0"/>
          <a:chExt cx="0" cy="0"/>
        </a:xfrm>
      </p:grpSpPr>
      <p:sp>
        <p:nvSpPr>
          <p:cNvPr id="522" name="Google Shape;522;p59"/>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523" name="Google Shape;523;p59"/>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24" name="Google Shape;524;p59"/>
          <p:cNvSpPr txBox="1"/>
          <p:nvPr>
            <p:ph idx="2" type="body"/>
          </p:nvPr>
        </p:nvSpPr>
        <p:spPr>
          <a:xfrm>
            <a:off x="1390401"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525" name="Google Shape;525;p5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26" name="Google Shape;526;p5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27" name="Google Shape;527;p59"/>
          <p:cNvSpPr txBox="1"/>
          <p:nvPr>
            <p:ph idx="3" type="body"/>
          </p:nvPr>
        </p:nvSpPr>
        <p:spPr>
          <a:xfrm>
            <a:off x="5633239"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p:cSld name="CUSTOM">
    <p:bg>
      <p:bgPr>
        <a:solidFill>
          <a:schemeClr val="lt2"/>
        </a:solidFill>
      </p:bgPr>
    </p:bg>
    <p:spTree>
      <p:nvGrpSpPr>
        <p:cNvPr id="528" name="Shape 528"/>
        <p:cNvGrpSpPr/>
        <p:nvPr/>
      </p:nvGrpSpPr>
      <p:grpSpPr>
        <a:xfrm>
          <a:off x="0" y="0"/>
          <a:ext cx="0" cy="0"/>
          <a:chOff x="0" y="0"/>
          <a:chExt cx="0" cy="0"/>
        </a:xfrm>
      </p:grpSpPr>
      <p:pic>
        <p:nvPicPr>
          <p:cNvPr id="529" name="Google Shape;529;p60"/>
          <p:cNvPicPr preferRelativeResize="0"/>
          <p:nvPr/>
        </p:nvPicPr>
        <p:blipFill>
          <a:blip r:embed="rId2">
            <a:alphaModFix/>
          </a:blip>
          <a:stretch>
            <a:fillRect/>
          </a:stretch>
        </p:blipFill>
        <p:spPr>
          <a:xfrm>
            <a:off x="2573153" y="572653"/>
            <a:ext cx="3997694" cy="3997694"/>
          </a:xfrm>
          <a:prstGeom prst="rect">
            <a:avLst/>
          </a:prstGeom>
          <a:noFill/>
          <a:ln>
            <a:noFill/>
          </a:ln>
        </p:spPr>
      </p:pic>
      <p:sp>
        <p:nvSpPr>
          <p:cNvPr id="530" name="Google Shape;530;p60"/>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pic>
        <p:nvPicPr>
          <p:cNvPr id="531" name="Google Shape;531;p60"/>
          <p:cNvPicPr preferRelativeResize="0"/>
          <p:nvPr/>
        </p:nvPicPr>
        <p:blipFill>
          <a:blip r:embed="rId3">
            <a:alphaModFix/>
          </a:blip>
          <a:stretch>
            <a:fillRect/>
          </a:stretch>
        </p:blipFill>
        <p:spPr>
          <a:xfrm>
            <a:off x="4255151" y="572653"/>
            <a:ext cx="637149" cy="496100"/>
          </a:xfrm>
          <a:prstGeom prst="rect">
            <a:avLst/>
          </a:prstGeom>
          <a:noFill/>
          <a:ln>
            <a:noFill/>
          </a:ln>
        </p:spPr>
      </p:pic>
      <p:sp>
        <p:nvSpPr>
          <p:cNvPr id="532" name="Google Shape;532;p60"/>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5"/>
              </a:buClr>
              <a:buSzPts val="1800"/>
              <a:buFont typeface="JetBrains Mono"/>
              <a:buNone/>
              <a:defRPr sz="1800">
                <a:solidFill>
                  <a:schemeClr val="accent5"/>
                </a:solidFill>
                <a:latin typeface="JetBrains Mono"/>
                <a:ea typeface="JetBrains Mono"/>
                <a:cs typeface="JetBrains Mono"/>
                <a:sym typeface="JetBrains Mono"/>
              </a:defRPr>
            </a:lvl1pPr>
            <a:lvl2pPr lvl="1"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White">
  <p:cSld name="CUSTOM_7_1">
    <p:spTree>
      <p:nvGrpSpPr>
        <p:cNvPr id="533" name="Shape 533"/>
        <p:cNvGrpSpPr/>
        <p:nvPr/>
      </p:nvGrpSpPr>
      <p:grpSpPr>
        <a:xfrm>
          <a:off x="0" y="0"/>
          <a:ext cx="0" cy="0"/>
          <a:chOff x="0" y="0"/>
          <a:chExt cx="0" cy="0"/>
        </a:xfrm>
      </p:grpSpPr>
      <p:pic>
        <p:nvPicPr>
          <p:cNvPr id="534" name="Google Shape;534;p61"/>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535" name="Google Shape;535;p61"/>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536" name="Google Shape;536;p61"/>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537" name="Google Shape;537;p61"/>
          <p:cNvPicPr preferRelativeResize="0"/>
          <p:nvPr/>
        </p:nvPicPr>
        <p:blipFill>
          <a:blip r:embed="rId3">
            <a:alphaModFix/>
          </a:blip>
          <a:stretch>
            <a:fillRect/>
          </a:stretch>
        </p:blipFill>
        <p:spPr>
          <a:xfrm>
            <a:off x="4357877" y="572653"/>
            <a:ext cx="431693" cy="33612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p:cSld name="CUSTOM_7_1_2">
    <p:spTree>
      <p:nvGrpSpPr>
        <p:cNvPr id="538" name="Shape 538"/>
        <p:cNvGrpSpPr/>
        <p:nvPr/>
      </p:nvGrpSpPr>
      <p:grpSpPr>
        <a:xfrm>
          <a:off x="0" y="0"/>
          <a:ext cx="0" cy="0"/>
          <a:chOff x="0" y="0"/>
          <a:chExt cx="0" cy="0"/>
        </a:xfrm>
      </p:grpSpPr>
      <p:pic>
        <p:nvPicPr>
          <p:cNvPr id="539" name="Google Shape;539;p62"/>
          <p:cNvPicPr preferRelativeResize="0"/>
          <p:nvPr/>
        </p:nvPicPr>
        <p:blipFill rotWithShape="1">
          <a:blip r:embed="rId2">
            <a:alphaModFix/>
          </a:blip>
          <a:srcRect b="0" l="0" r="0" t="0"/>
          <a:stretch/>
        </p:blipFill>
        <p:spPr>
          <a:xfrm>
            <a:off x="662467" y="572653"/>
            <a:ext cx="3997694" cy="3997694"/>
          </a:xfrm>
          <a:prstGeom prst="rect">
            <a:avLst/>
          </a:prstGeom>
          <a:noFill/>
          <a:ln>
            <a:noFill/>
          </a:ln>
        </p:spPr>
      </p:pic>
      <p:sp>
        <p:nvSpPr>
          <p:cNvPr id="540" name="Google Shape;540;p62"/>
          <p:cNvSpPr txBox="1"/>
          <p:nvPr>
            <p:ph type="title"/>
          </p:nvPr>
        </p:nvSpPr>
        <p:spPr>
          <a:xfrm>
            <a:off x="1334496" y="1068816"/>
            <a:ext cx="6171300" cy="27864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541" name="Google Shape;541;p62"/>
          <p:cNvSpPr txBox="1"/>
          <p:nvPr>
            <p:ph idx="1" type="subTitle"/>
          </p:nvPr>
        </p:nvSpPr>
        <p:spPr>
          <a:xfrm>
            <a:off x="1334496" y="3855272"/>
            <a:ext cx="2742600" cy="5595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542" name="Google Shape;542;p62"/>
          <p:cNvPicPr preferRelativeResize="0"/>
          <p:nvPr/>
        </p:nvPicPr>
        <p:blipFill>
          <a:blip r:embed="rId3">
            <a:alphaModFix/>
          </a:blip>
          <a:stretch>
            <a:fillRect/>
          </a:stretch>
        </p:blipFill>
        <p:spPr>
          <a:xfrm>
            <a:off x="1334499" y="572653"/>
            <a:ext cx="431693" cy="336127"/>
          </a:xfrm>
          <a:prstGeom prst="rect">
            <a:avLst/>
          </a:prstGeom>
          <a:noFill/>
          <a:ln>
            <a:noFill/>
          </a:ln>
        </p:spPr>
      </p:pic>
      <p:pic>
        <p:nvPicPr>
          <p:cNvPr id="543" name="Google Shape;543;p62"/>
          <p:cNvPicPr preferRelativeResize="0"/>
          <p:nvPr/>
        </p:nvPicPr>
        <p:blipFill rotWithShape="1">
          <a:blip r:embed="rId2">
            <a:alphaModFix/>
          </a:blip>
          <a:srcRect b="0" l="0" r="0" t="0"/>
          <a:stretch/>
        </p:blipFill>
        <p:spPr>
          <a:xfrm>
            <a:off x="4487289" y="572653"/>
            <a:ext cx="3997694" cy="3997694"/>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 Photo">
  <p:cSld name="CUSTOM_7_1_2_2">
    <p:spTree>
      <p:nvGrpSpPr>
        <p:cNvPr id="544" name="Shape 544"/>
        <p:cNvGrpSpPr/>
        <p:nvPr/>
      </p:nvGrpSpPr>
      <p:grpSpPr>
        <a:xfrm>
          <a:off x="0" y="0"/>
          <a:ext cx="0" cy="0"/>
          <a:chOff x="0" y="0"/>
          <a:chExt cx="0" cy="0"/>
        </a:xfrm>
      </p:grpSpPr>
      <p:pic>
        <p:nvPicPr>
          <p:cNvPr id="545" name="Google Shape;545;p63"/>
          <p:cNvPicPr preferRelativeResize="0"/>
          <p:nvPr/>
        </p:nvPicPr>
        <p:blipFill rotWithShape="1">
          <a:blip r:embed="rId2">
            <a:alphaModFix/>
          </a:blip>
          <a:srcRect b="0" l="0" r="0" t="0"/>
          <a:stretch/>
        </p:blipFill>
        <p:spPr>
          <a:xfrm>
            <a:off x="662467" y="572653"/>
            <a:ext cx="3997694" cy="3997694"/>
          </a:xfrm>
          <a:prstGeom prst="rect">
            <a:avLst/>
          </a:prstGeom>
          <a:noFill/>
          <a:ln>
            <a:noFill/>
          </a:ln>
        </p:spPr>
      </p:pic>
      <p:sp>
        <p:nvSpPr>
          <p:cNvPr id="546" name="Google Shape;546;p63"/>
          <p:cNvSpPr txBox="1"/>
          <p:nvPr>
            <p:ph type="title"/>
          </p:nvPr>
        </p:nvSpPr>
        <p:spPr>
          <a:xfrm>
            <a:off x="1334496" y="1240266"/>
            <a:ext cx="6171300" cy="20166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547" name="Google Shape;547;p63"/>
          <p:cNvSpPr txBox="1"/>
          <p:nvPr>
            <p:ph idx="1" type="subTitle"/>
          </p:nvPr>
        </p:nvSpPr>
        <p:spPr>
          <a:xfrm>
            <a:off x="2500300" y="3672122"/>
            <a:ext cx="2742600" cy="5595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548" name="Google Shape;548;p63"/>
          <p:cNvPicPr preferRelativeResize="0"/>
          <p:nvPr/>
        </p:nvPicPr>
        <p:blipFill>
          <a:blip r:embed="rId3">
            <a:alphaModFix/>
          </a:blip>
          <a:stretch>
            <a:fillRect/>
          </a:stretch>
        </p:blipFill>
        <p:spPr>
          <a:xfrm>
            <a:off x="1334499" y="572653"/>
            <a:ext cx="431693" cy="336127"/>
          </a:xfrm>
          <a:prstGeom prst="rect">
            <a:avLst/>
          </a:prstGeom>
          <a:noFill/>
          <a:ln>
            <a:noFill/>
          </a:ln>
        </p:spPr>
      </p:pic>
      <p:pic>
        <p:nvPicPr>
          <p:cNvPr id="549" name="Google Shape;549;p63"/>
          <p:cNvPicPr preferRelativeResize="0"/>
          <p:nvPr/>
        </p:nvPicPr>
        <p:blipFill rotWithShape="1">
          <a:blip r:embed="rId2">
            <a:alphaModFix/>
          </a:blip>
          <a:srcRect b="0" l="0" r="0" t="0"/>
          <a:stretch/>
        </p:blipFill>
        <p:spPr>
          <a:xfrm>
            <a:off x="4487289" y="572653"/>
            <a:ext cx="3997694" cy="3997694"/>
          </a:xfrm>
          <a:prstGeom prst="rect">
            <a:avLst/>
          </a:prstGeom>
          <a:noFill/>
          <a:ln>
            <a:noFill/>
          </a:ln>
        </p:spPr>
      </p:pic>
      <p:sp>
        <p:nvSpPr>
          <p:cNvPr id="550" name="Google Shape;550;p63"/>
          <p:cNvSpPr/>
          <p:nvPr>
            <p:ph idx="2" type="pic"/>
          </p:nvPr>
        </p:nvSpPr>
        <p:spPr>
          <a:xfrm>
            <a:off x="1334491" y="3488972"/>
            <a:ext cx="925800" cy="925800"/>
          </a:xfrm>
          <a:prstGeom prst="ellipse">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Split + Photo">
  <p:cSld name="CUSTOM_7_1_2_1">
    <p:spTree>
      <p:nvGrpSpPr>
        <p:cNvPr id="551" name="Shape 551"/>
        <p:cNvGrpSpPr/>
        <p:nvPr/>
      </p:nvGrpSpPr>
      <p:grpSpPr>
        <a:xfrm>
          <a:off x="0" y="0"/>
          <a:ext cx="0" cy="0"/>
          <a:chOff x="0" y="0"/>
          <a:chExt cx="0" cy="0"/>
        </a:xfrm>
      </p:grpSpPr>
      <p:sp>
        <p:nvSpPr>
          <p:cNvPr id="552" name="Google Shape;552;p64"/>
          <p:cNvSpPr txBox="1"/>
          <p:nvPr>
            <p:ph type="title"/>
          </p:nvPr>
        </p:nvSpPr>
        <p:spPr>
          <a:xfrm>
            <a:off x="4316001" y="1240266"/>
            <a:ext cx="4163400" cy="2786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pic>
        <p:nvPicPr>
          <p:cNvPr id="553" name="Google Shape;553;p64"/>
          <p:cNvPicPr preferRelativeResize="0"/>
          <p:nvPr/>
        </p:nvPicPr>
        <p:blipFill>
          <a:blip r:embed="rId2">
            <a:alphaModFix/>
          </a:blip>
          <a:stretch>
            <a:fillRect/>
          </a:stretch>
        </p:blipFill>
        <p:spPr>
          <a:xfrm>
            <a:off x="4316004" y="572653"/>
            <a:ext cx="431693" cy="336127"/>
          </a:xfrm>
          <a:prstGeom prst="rect">
            <a:avLst/>
          </a:prstGeom>
          <a:noFill/>
          <a:ln>
            <a:noFill/>
          </a:ln>
        </p:spPr>
      </p:pic>
      <p:sp>
        <p:nvSpPr>
          <p:cNvPr id="554" name="Google Shape;554;p64"/>
          <p:cNvSpPr/>
          <p:nvPr/>
        </p:nvSpPr>
        <p:spPr>
          <a:xfrm>
            <a:off x="0" y="0"/>
            <a:ext cx="36858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555" name="Google Shape;555;p64"/>
          <p:cNvSpPr/>
          <p:nvPr>
            <p:ph idx="2" type="pic"/>
          </p:nvPr>
        </p:nvSpPr>
        <p:spPr>
          <a:xfrm>
            <a:off x="600009" y="572653"/>
            <a:ext cx="2470200" cy="2470200"/>
          </a:xfrm>
          <a:prstGeom prst="rect">
            <a:avLst/>
          </a:prstGeom>
          <a:noFill/>
          <a:ln>
            <a:noFill/>
          </a:ln>
        </p:spPr>
      </p:sp>
      <p:pic>
        <p:nvPicPr>
          <p:cNvPr id="556" name="Google Shape;556;p64"/>
          <p:cNvPicPr preferRelativeResize="0"/>
          <p:nvPr/>
        </p:nvPicPr>
        <p:blipFill>
          <a:blip r:embed="rId3">
            <a:alphaModFix/>
          </a:blip>
          <a:stretch>
            <a:fillRect/>
          </a:stretch>
        </p:blipFill>
        <p:spPr>
          <a:xfrm>
            <a:off x="272009" y="4743450"/>
            <a:ext cx="228226" cy="283071"/>
          </a:xfrm>
          <a:prstGeom prst="rect">
            <a:avLst/>
          </a:prstGeom>
          <a:noFill/>
          <a:ln>
            <a:noFill/>
          </a:ln>
        </p:spPr>
      </p:pic>
      <p:sp>
        <p:nvSpPr>
          <p:cNvPr id="557" name="Google Shape;557;p64"/>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1pPr>
            <a:lvl2pPr indent="-336550" lvl="1" marL="914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2pPr>
            <a:lvl3pPr indent="-336550" lvl="2" marL="1371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3pPr>
            <a:lvl4pPr indent="-336550" lvl="3" marL="1828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4pPr>
            <a:lvl5pPr indent="-336550" lvl="4" marL="22860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5pPr>
            <a:lvl6pPr indent="-336550" lvl="5" marL="2743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6pPr>
            <a:lvl7pPr indent="-336550" lvl="6" marL="3200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7pPr>
            <a:lvl8pPr indent="-336550" lvl="7" marL="3657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8pPr>
            <a:lvl9pPr indent="-336550" lvl="8" marL="4114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9pPr>
          </a:lstStyle>
          <a:p/>
        </p:txBody>
      </p:sp>
      <p:sp>
        <p:nvSpPr>
          <p:cNvPr id="558" name="Google Shape;558;p64"/>
          <p:cNvSpPr txBox="1"/>
          <p:nvPr>
            <p:ph idx="3"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1pPr>
            <a:lvl2pPr indent="-285750" lvl="1" marL="914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2pPr>
            <a:lvl3pPr indent="-285750" lvl="2" marL="1371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3pPr>
            <a:lvl4pPr indent="-285750" lvl="3" marL="1828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4pPr>
            <a:lvl5pPr indent="-285750" lvl="4" marL="22860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5pPr>
            <a:lvl6pPr indent="-285750" lvl="5" marL="2743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6pPr>
            <a:lvl7pPr indent="-285750" lvl="6" marL="3200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7pPr>
            <a:lvl8pPr indent="-285750" lvl="7" marL="3657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8pPr>
            <a:lvl9pPr indent="-285750" lvl="8" marL="4114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9pPr>
          </a:lstStyle>
          <a:p/>
        </p:txBody>
      </p:sp>
      <p:sp>
        <p:nvSpPr>
          <p:cNvPr id="559" name="Google Shape;559;p6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ightBlue">
  <p:cSld name="CUSTOM_3">
    <p:bg>
      <p:bgPr>
        <a:solidFill>
          <a:schemeClr val="accent3"/>
        </a:solidFill>
      </p:bgPr>
    </p:bg>
    <p:spTree>
      <p:nvGrpSpPr>
        <p:cNvPr id="560" name="Shape 560"/>
        <p:cNvGrpSpPr/>
        <p:nvPr/>
      </p:nvGrpSpPr>
      <p:grpSpPr>
        <a:xfrm>
          <a:off x="0" y="0"/>
          <a:ext cx="0" cy="0"/>
          <a:chOff x="0" y="0"/>
          <a:chExt cx="0" cy="0"/>
        </a:xfrm>
      </p:grpSpPr>
      <p:pic>
        <p:nvPicPr>
          <p:cNvPr id="561" name="Google Shape;561;p65"/>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562" name="Google Shape;562;p65"/>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4500"/>
              <a:buFont typeface="DM Sans"/>
              <a:buNone/>
              <a:defRPr b="1" sz="4500">
                <a:solidFill>
                  <a:schemeClr val="lt2"/>
                </a:solidFill>
                <a:latin typeface="DM Sans"/>
                <a:ea typeface="DM Sans"/>
                <a:cs typeface="DM Sans"/>
                <a:sym typeface="DM Sans"/>
              </a:defRPr>
            </a:lvl1pPr>
            <a:lvl2pPr lvl="1" rtl="0">
              <a:spcBef>
                <a:spcPts val="0"/>
              </a:spcBef>
              <a:spcAft>
                <a:spcPts val="0"/>
              </a:spcAft>
              <a:buClr>
                <a:schemeClr val="lt2"/>
              </a:buClr>
              <a:buSzPts val="4500"/>
              <a:buNone/>
              <a:defRPr sz="4500">
                <a:solidFill>
                  <a:schemeClr val="lt2"/>
                </a:solidFill>
              </a:defRPr>
            </a:lvl2pPr>
            <a:lvl3pPr lvl="2" rtl="0">
              <a:spcBef>
                <a:spcPts val="0"/>
              </a:spcBef>
              <a:spcAft>
                <a:spcPts val="0"/>
              </a:spcAft>
              <a:buClr>
                <a:schemeClr val="lt2"/>
              </a:buClr>
              <a:buSzPts val="4500"/>
              <a:buNone/>
              <a:defRPr sz="4500">
                <a:solidFill>
                  <a:schemeClr val="lt2"/>
                </a:solidFill>
              </a:defRPr>
            </a:lvl3pPr>
            <a:lvl4pPr lvl="3" rtl="0">
              <a:spcBef>
                <a:spcPts val="0"/>
              </a:spcBef>
              <a:spcAft>
                <a:spcPts val="0"/>
              </a:spcAft>
              <a:buClr>
                <a:schemeClr val="lt2"/>
              </a:buClr>
              <a:buSzPts val="4500"/>
              <a:buNone/>
              <a:defRPr sz="4500">
                <a:solidFill>
                  <a:schemeClr val="lt2"/>
                </a:solidFill>
              </a:defRPr>
            </a:lvl4pPr>
            <a:lvl5pPr lvl="4" rtl="0">
              <a:spcBef>
                <a:spcPts val="0"/>
              </a:spcBef>
              <a:spcAft>
                <a:spcPts val="0"/>
              </a:spcAft>
              <a:buClr>
                <a:schemeClr val="lt2"/>
              </a:buClr>
              <a:buSzPts val="4500"/>
              <a:buNone/>
              <a:defRPr sz="4500">
                <a:solidFill>
                  <a:schemeClr val="lt2"/>
                </a:solidFill>
              </a:defRPr>
            </a:lvl5pPr>
            <a:lvl6pPr lvl="5" rtl="0">
              <a:spcBef>
                <a:spcPts val="0"/>
              </a:spcBef>
              <a:spcAft>
                <a:spcPts val="0"/>
              </a:spcAft>
              <a:buClr>
                <a:schemeClr val="lt2"/>
              </a:buClr>
              <a:buSzPts val="4500"/>
              <a:buNone/>
              <a:defRPr sz="4500">
                <a:solidFill>
                  <a:schemeClr val="lt2"/>
                </a:solidFill>
              </a:defRPr>
            </a:lvl6pPr>
            <a:lvl7pPr lvl="6" rtl="0">
              <a:spcBef>
                <a:spcPts val="0"/>
              </a:spcBef>
              <a:spcAft>
                <a:spcPts val="0"/>
              </a:spcAft>
              <a:buClr>
                <a:schemeClr val="lt2"/>
              </a:buClr>
              <a:buSzPts val="4500"/>
              <a:buNone/>
              <a:defRPr sz="4500">
                <a:solidFill>
                  <a:schemeClr val="lt2"/>
                </a:solidFill>
              </a:defRPr>
            </a:lvl7pPr>
            <a:lvl8pPr lvl="7" rtl="0">
              <a:spcBef>
                <a:spcPts val="0"/>
              </a:spcBef>
              <a:spcAft>
                <a:spcPts val="0"/>
              </a:spcAft>
              <a:buClr>
                <a:schemeClr val="lt2"/>
              </a:buClr>
              <a:buSzPts val="4500"/>
              <a:buNone/>
              <a:defRPr sz="4500">
                <a:solidFill>
                  <a:schemeClr val="lt2"/>
                </a:solidFill>
              </a:defRPr>
            </a:lvl8pPr>
            <a:lvl9pPr lvl="8" rtl="0">
              <a:spcBef>
                <a:spcPts val="0"/>
              </a:spcBef>
              <a:spcAft>
                <a:spcPts val="0"/>
              </a:spcAft>
              <a:buClr>
                <a:schemeClr val="lt2"/>
              </a:buClr>
              <a:buSzPts val="4500"/>
              <a:buNone/>
              <a:defRPr sz="4500">
                <a:solidFill>
                  <a:schemeClr val="lt2"/>
                </a:solidFill>
              </a:defRPr>
            </a:lvl9pPr>
          </a:lstStyle>
          <a:p/>
        </p:txBody>
      </p:sp>
      <p:pic>
        <p:nvPicPr>
          <p:cNvPr id="563" name="Google Shape;563;p65"/>
          <p:cNvPicPr preferRelativeResize="0"/>
          <p:nvPr/>
        </p:nvPicPr>
        <p:blipFill>
          <a:blip r:embed="rId3">
            <a:alphaModFix/>
          </a:blip>
          <a:stretch>
            <a:fillRect/>
          </a:stretch>
        </p:blipFill>
        <p:spPr>
          <a:xfrm>
            <a:off x="4255151" y="572653"/>
            <a:ext cx="637149" cy="496100"/>
          </a:xfrm>
          <a:prstGeom prst="rect">
            <a:avLst/>
          </a:prstGeom>
          <a:noFill/>
          <a:ln>
            <a:noFill/>
          </a:ln>
        </p:spPr>
      </p:pic>
      <p:sp>
        <p:nvSpPr>
          <p:cNvPr id="564" name="Google Shape;564;p65"/>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 Title">
  <p:cSld name="CUSTOM_3_1_1_1">
    <p:bg>
      <p:bgPr>
        <a:solidFill>
          <a:schemeClr val="accent2"/>
        </a:solidFill>
      </p:bgPr>
    </p:bg>
    <p:spTree>
      <p:nvGrpSpPr>
        <p:cNvPr id="565" name="Shape 565"/>
        <p:cNvGrpSpPr/>
        <p:nvPr/>
      </p:nvGrpSpPr>
      <p:grpSpPr>
        <a:xfrm>
          <a:off x="0" y="0"/>
          <a:ext cx="0" cy="0"/>
          <a:chOff x="0" y="0"/>
          <a:chExt cx="0" cy="0"/>
        </a:xfrm>
      </p:grpSpPr>
      <p:pic>
        <p:nvPicPr>
          <p:cNvPr id="566" name="Google Shape;566;p66"/>
          <p:cNvPicPr preferRelativeResize="0"/>
          <p:nvPr/>
        </p:nvPicPr>
        <p:blipFill>
          <a:blip r:embed="rId2">
            <a:alphaModFix/>
          </a:blip>
          <a:stretch>
            <a:fillRect/>
          </a:stretch>
        </p:blipFill>
        <p:spPr>
          <a:xfrm>
            <a:off x="2573153" y="572653"/>
            <a:ext cx="3997694" cy="3997694"/>
          </a:xfrm>
          <a:prstGeom prst="rect">
            <a:avLst/>
          </a:prstGeom>
          <a:noFill/>
          <a:ln>
            <a:noFill/>
          </a:ln>
        </p:spPr>
      </p:pic>
      <p:sp>
        <p:nvSpPr>
          <p:cNvPr id="567" name="Google Shape;567;p66"/>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568" name="Google Shape;568;p66"/>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 Title">
  <p:cSld name="CUSTOM_3_1_1_1_2">
    <p:bg>
      <p:bgPr>
        <a:solidFill>
          <a:schemeClr val="dk1"/>
        </a:solidFill>
      </p:bgPr>
    </p:bg>
    <p:spTree>
      <p:nvGrpSpPr>
        <p:cNvPr id="569" name="Shape 569"/>
        <p:cNvGrpSpPr/>
        <p:nvPr/>
      </p:nvGrpSpPr>
      <p:grpSpPr>
        <a:xfrm>
          <a:off x="0" y="0"/>
          <a:ext cx="0" cy="0"/>
          <a:chOff x="0" y="0"/>
          <a:chExt cx="0" cy="0"/>
        </a:xfrm>
      </p:grpSpPr>
      <p:pic>
        <p:nvPicPr>
          <p:cNvPr id="570" name="Google Shape;570;p67"/>
          <p:cNvPicPr preferRelativeResize="0"/>
          <p:nvPr/>
        </p:nvPicPr>
        <p:blipFill>
          <a:blip r:embed="rId2">
            <a:alphaModFix amt="52999"/>
          </a:blip>
          <a:stretch>
            <a:fillRect/>
          </a:stretch>
        </p:blipFill>
        <p:spPr>
          <a:xfrm>
            <a:off x="2573153" y="572653"/>
            <a:ext cx="3997694" cy="3997694"/>
          </a:xfrm>
          <a:prstGeom prst="rect">
            <a:avLst/>
          </a:prstGeom>
          <a:noFill/>
          <a:ln>
            <a:noFill/>
          </a:ln>
        </p:spPr>
      </p:pic>
      <p:sp>
        <p:nvSpPr>
          <p:cNvPr id="571" name="Google Shape;571;p67"/>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572" name="Google Shape;572;p67"/>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p:cSld name="CUSTOM_4">
    <p:spTree>
      <p:nvGrpSpPr>
        <p:cNvPr id="573" name="Shape 573"/>
        <p:cNvGrpSpPr/>
        <p:nvPr/>
      </p:nvGrpSpPr>
      <p:grpSpPr>
        <a:xfrm>
          <a:off x="0" y="0"/>
          <a:ext cx="0" cy="0"/>
          <a:chOff x="0" y="0"/>
          <a:chExt cx="0" cy="0"/>
        </a:xfrm>
      </p:grpSpPr>
      <p:sp>
        <p:nvSpPr>
          <p:cNvPr id="574" name="Google Shape;574;p68"/>
          <p:cNvSpPr txBox="1"/>
          <p:nvPr>
            <p:ph type="title"/>
          </p:nvPr>
        </p:nvSpPr>
        <p:spPr>
          <a:xfrm>
            <a:off x="2656533" y="10870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575" name="Google Shape;575;p68"/>
          <p:cNvSpPr txBox="1"/>
          <p:nvPr>
            <p:ph idx="1" type="subTitle"/>
          </p:nvPr>
        </p:nvSpPr>
        <p:spPr>
          <a:xfrm>
            <a:off x="2643429" y="2685900"/>
            <a:ext cx="38571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576" name="Google Shape;576;p6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77" name="Google Shape;577;p6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578" name="Google Shape;578;p68"/>
          <p:cNvCxnSpPr/>
          <p:nvPr/>
        </p:nvCxnSpPr>
        <p:spPr>
          <a:xfrm>
            <a:off x="2934149" y="2511384"/>
            <a:ext cx="32757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
  <p:cSld name="CUSTOM_4_4">
    <p:spTree>
      <p:nvGrpSpPr>
        <p:cNvPr id="579" name="Shape 579"/>
        <p:cNvGrpSpPr/>
        <p:nvPr/>
      </p:nvGrpSpPr>
      <p:grpSpPr>
        <a:xfrm>
          <a:off x="0" y="0"/>
          <a:ext cx="0" cy="0"/>
          <a:chOff x="0" y="0"/>
          <a:chExt cx="0" cy="0"/>
        </a:xfrm>
      </p:grpSpPr>
      <p:sp>
        <p:nvSpPr>
          <p:cNvPr id="580" name="Google Shape;580;p69"/>
          <p:cNvSpPr txBox="1"/>
          <p:nvPr>
            <p:ph type="title"/>
          </p:nvPr>
        </p:nvSpPr>
        <p:spPr>
          <a:xfrm>
            <a:off x="4699953" y="10870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581" name="Google Shape;581;p69"/>
          <p:cNvSpPr txBox="1"/>
          <p:nvPr>
            <p:ph idx="1" type="subTitle"/>
          </p:nvPr>
        </p:nvSpPr>
        <p:spPr>
          <a:xfrm>
            <a:off x="4686848" y="2693850"/>
            <a:ext cx="38571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82" name="Google Shape;582;p69"/>
          <p:cNvSpPr txBox="1"/>
          <p:nvPr>
            <p:ph idx="2" type="title"/>
          </p:nvPr>
        </p:nvSpPr>
        <p:spPr>
          <a:xfrm>
            <a:off x="585677" y="10870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583" name="Google Shape;583;p69"/>
          <p:cNvSpPr txBox="1"/>
          <p:nvPr>
            <p:ph idx="3" type="subTitle"/>
          </p:nvPr>
        </p:nvSpPr>
        <p:spPr>
          <a:xfrm>
            <a:off x="572572" y="2693850"/>
            <a:ext cx="38571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584" name="Google Shape;584;p6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85" name="Google Shape;585;p6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586" name="Google Shape;586;p69"/>
          <p:cNvCxnSpPr/>
          <p:nvPr/>
        </p:nvCxnSpPr>
        <p:spPr>
          <a:xfrm>
            <a:off x="1172628" y="2521041"/>
            <a:ext cx="2657100" cy="0"/>
          </a:xfrm>
          <a:prstGeom prst="straightConnector1">
            <a:avLst/>
          </a:prstGeom>
          <a:noFill/>
          <a:ln cap="flat" cmpd="sng" w="114300">
            <a:solidFill>
              <a:schemeClr val="accent2"/>
            </a:solidFill>
            <a:prstDash val="solid"/>
            <a:round/>
            <a:headEnd len="med" w="med" type="none"/>
            <a:tailEnd len="med" w="med" type="none"/>
          </a:ln>
        </p:spPr>
      </p:cxnSp>
      <p:cxnSp>
        <p:nvCxnSpPr>
          <p:cNvPr id="587" name="Google Shape;587;p69"/>
          <p:cNvCxnSpPr/>
          <p:nvPr/>
        </p:nvCxnSpPr>
        <p:spPr>
          <a:xfrm>
            <a:off x="5286904" y="2521041"/>
            <a:ext cx="26571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p:cSld name="CUSTOM_4_3">
    <p:spTree>
      <p:nvGrpSpPr>
        <p:cNvPr id="588" name="Shape 588"/>
        <p:cNvGrpSpPr/>
        <p:nvPr/>
      </p:nvGrpSpPr>
      <p:grpSpPr>
        <a:xfrm>
          <a:off x="0" y="0"/>
          <a:ext cx="0" cy="0"/>
          <a:chOff x="0" y="0"/>
          <a:chExt cx="0" cy="0"/>
        </a:xfrm>
      </p:grpSpPr>
      <p:sp>
        <p:nvSpPr>
          <p:cNvPr id="589" name="Google Shape;589;p70"/>
          <p:cNvSpPr txBox="1"/>
          <p:nvPr>
            <p:ph type="title"/>
          </p:nvPr>
        </p:nvSpPr>
        <p:spPr>
          <a:xfrm>
            <a:off x="572572" y="915553"/>
            <a:ext cx="26127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590" name="Google Shape;590;p70"/>
          <p:cNvSpPr txBox="1"/>
          <p:nvPr>
            <p:ph idx="1" type="subTitle"/>
          </p:nvPr>
        </p:nvSpPr>
        <p:spPr>
          <a:xfrm>
            <a:off x="554715" y="2571750"/>
            <a:ext cx="2630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91" name="Google Shape;591;p70"/>
          <p:cNvSpPr txBox="1"/>
          <p:nvPr>
            <p:ph idx="2" type="title"/>
          </p:nvPr>
        </p:nvSpPr>
        <p:spPr>
          <a:xfrm>
            <a:off x="3276340" y="915553"/>
            <a:ext cx="26127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592" name="Google Shape;592;p70"/>
          <p:cNvSpPr txBox="1"/>
          <p:nvPr>
            <p:ph idx="3" type="subTitle"/>
          </p:nvPr>
        </p:nvSpPr>
        <p:spPr>
          <a:xfrm>
            <a:off x="3258483" y="2571750"/>
            <a:ext cx="2630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93" name="Google Shape;593;p70"/>
          <p:cNvSpPr txBox="1"/>
          <p:nvPr>
            <p:ph idx="4" type="title"/>
          </p:nvPr>
        </p:nvSpPr>
        <p:spPr>
          <a:xfrm>
            <a:off x="5945856" y="915553"/>
            <a:ext cx="26127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594" name="Google Shape;594;p70"/>
          <p:cNvSpPr txBox="1"/>
          <p:nvPr>
            <p:ph idx="5" type="subTitle"/>
          </p:nvPr>
        </p:nvSpPr>
        <p:spPr>
          <a:xfrm>
            <a:off x="5927999" y="2571750"/>
            <a:ext cx="2630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595" name="Google Shape;595;p7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96" name="Google Shape;596;p7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597" name="Google Shape;597;p70"/>
          <p:cNvCxnSpPr/>
          <p:nvPr/>
        </p:nvCxnSpPr>
        <p:spPr>
          <a:xfrm>
            <a:off x="3555615" y="2435316"/>
            <a:ext cx="2036100" cy="0"/>
          </a:xfrm>
          <a:prstGeom prst="straightConnector1">
            <a:avLst/>
          </a:prstGeom>
          <a:noFill/>
          <a:ln cap="flat" cmpd="sng" w="76200">
            <a:solidFill>
              <a:schemeClr val="accent2"/>
            </a:solidFill>
            <a:prstDash val="solid"/>
            <a:round/>
            <a:headEnd len="med" w="med" type="none"/>
            <a:tailEnd len="med" w="med" type="none"/>
          </a:ln>
        </p:spPr>
      </p:cxnSp>
      <p:cxnSp>
        <p:nvCxnSpPr>
          <p:cNvPr id="598" name="Google Shape;598;p70"/>
          <p:cNvCxnSpPr/>
          <p:nvPr/>
        </p:nvCxnSpPr>
        <p:spPr>
          <a:xfrm>
            <a:off x="851847" y="2435316"/>
            <a:ext cx="2036100" cy="0"/>
          </a:xfrm>
          <a:prstGeom prst="straightConnector1">
            <a:avLst/>
          </a:prstGeom>
          <a:noFill/>
          <a:ln cap="flat" cmpd="sng" w="76200">
            <a:solidFill>
              <a:schemeClr val="accent2"/>
            </a:solidFill>
            <a:prstDash val="solid"/>
            <a:round/>
            <a:headEnd len="med" w="med" type="none"/>
            <a:tailEnd len="med" w="med" type="none"/>
          </a:ln>
        </p:spPr>
      </p:cxnSp>
      <p:cxnSp>
        <p:nvCxnSpPr>
          <p:cNvPr id="599" name="Google Shape;599;p70"/>
          <p:cNvCxnSpPr/>
          <p:nvPr/>
        </p:nvCxnSpPr>
        <p:spPr>
          <a:xfrm>
            <a:off x="6225131" y="2435316"/>
            <a:ext cx="2036100" cy="0"/>
          </a:xfrm>
          <a:prstGeom prst="straightConnector1">
            <a:avLst/>
          </a:prstGeom>
          <a:noFill/>
          <a:ln cap="flat" cmpd="sng" w="76200">
            <a:solidFill>
              <a:schemeClr val="accent2"/>
            </a:solidFill>
            <a:prstDash val="solid"/>
            <a:round/>
            <a:headEnd len="med" w="med" type="none"/>
            <a:tailEnd len="med" w="med" type="none"/>
          </a:ln>
        </p:spPr>
      </p:cxn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 Icons">
  <p:cSld name="CUSTOM_4_3_2">
    <p:spTree>
      <p:nvGrpSpPr>
        <p:cNvPr id="600" name="Shape 600"/>
        <p:cNvGrpSpPr/>
        <p:nvPr/>
      </p:nvGrpSpPr>
      <p:grpSpPr>
        <a:xfrm>
          <a:off x="0" y="0"/>
          <a:ext cx="0" cy="0"/>
          <a:chOff x="0" y="0"/>
          <a:chExt cx="0" cy="0"/>
        </a:xfrm>
      </p:grpSpPr>
      <p:pic>
        <p:nvPicPr>
          <p:cNvPr id="601" name="Google Shape;601;p7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02" name="Google Shape;602;p7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603" name="Google Shape;603;p71"/>
          <p:cNvCxnSpPr/>
          <p:nvPr/>
        </p:nvCxnSpPr>
        <p:spPr>
          <a:xfrm>
            <a:off x="1523669"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604" name="Google Shape;604;p71"/>
          <p:cNvSpPr/>
          <p:nvPr/>
        </p:nvSpPr>
        <p:spPr>
          <a:xfrm>
            <a:off x="1797516"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05" name="Google Shape;605;p71"/>
          <p:cNvSpPr txBox="1"/>
          <p:nvPr>
            <p:ph type="title"/>
          </p:nvPr>
        </p:nvSpPr>
        <p:spPr>
          <a:xfrm>
            <a:off x="1145097" y="900113"/>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606" name="Google Shape;606;p71"/>
          <p:cNvSpPr txBox="1"/>
          <p:nvPr>
            <p:ph idx="1" type="subTitle"/>
          </p:nvPr>
        </p:nvSpPr>
        <p:spPr>
          <a:xfrm>
            <a:off x="1252184" y="2803931"/>
            <a:ext cx="1582200" cy="402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607" name="Google Shape;607;p71"/>
          <p:cNvSpPr txBox="1"/>
          <p:nvPr>
            <p:ph idx="2" type="subTitle"/>
          </p:nvPr>
        </p:nvSpPr>
        <p:spPr>
          <a:xfrm>
            <a:off x="1252184" y="3071653"/>
            <a:ext cx="1582200" cy="938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cxnSp>
        <p:nvCxnSpPr>
          <p:cNvPr id="608" name="Google Shape;608;p71"/>
          <p:cNvCxnSpPr/>
          <p:nvPr/>
        </p:nvCxnSpPr>
        <p:spPr>
          <a:xfrm>
            <a:off x="4052315"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609" name="Google Shape;609;p71"/>
          <p:cNvSpPr/>
          <p:nvPr/>
        </p:nvSpPr>
        <p:spPr>
          <a:xfrm>
            <a:off x="4326162"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10" name="Google Shape;610;p71"/>
          <p:cNvSpPr txBox="1"/>
          <p:nvPr>
            <p:ph idx="3" type="title"/>
          </p:nvPr>
        </p:nvSpPr>
        <p:spPr>
          <a:xfrm>
            <a:off x="3673744" y="900113"/>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611" name="Google Shape;611;p71"/>
          <p:cNvSpPr txBox="1"/>
          <p:nvPr>
            <p:ph idx="4" type="subTitle"/>
          </p:nvPr>
        </p:nvSpPr>
        <p:spPr>
          <a:xfrm>
            <a:off x="3780830" y="2803931"/>
            <a:ext cx="1582200" cy="402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612" name="Google Shape;612;p71"/>
          <p:cNvSpPr txBox="1"/>
          <p:nvPr>
            <p:ph idx="5" type="subTitle"/>
          </p:nvPr>
        </p:nvSpPr>
        <p:spPr>
          <a:xfrm>
            <a:off x="3780830" y="3071653"/>
            <a:ext cx="1582200" cy="938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cxnSp>
        <p:nvCxnSpPr>
          <p:cNvPr id="613" name="Google Shape;613;p71"/>
          <p:cNvCxnSpPr/>
          <p:nvPr/>
        </p:nvCxnSpPr>
        <p:spPr>
          <a:xfrm>
            <a:off x="6580961"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614" name="Google Shape;614;p71"/>
          <p:cNvSpPr/>
          <p:nvPr/>
        </p:nvSpPr>
        <p:spPr>
          <a:xfrm>
            <a:off x="6854808"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15" name="Google Shape;615;p71"/>
          <p:cNvSpPr txBox="1"/>
          <p:nvPr>
            <p:ph idx="6" type="title"/>
          </p:nvPr>
        </p:nvSpPr>
        <p:spPr>
          <a:xfrm>
            <a:off x="6202390" y="900113"/>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616" name="Google Shape;616;p71"/>
          <p:cNvSpPr txBox="1"/>
          <p:nvPr>
            <p:ph idx="7" type="subTitle"/>
          </p:nvPr>
        </p:nvSpPr>
        <p:spPr>
          <a:xfrm>
            <a:off x="6309476" y="2803931"/>
            <a:ext cx="1582200" cy="402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617" name="Google Shape;617;p71"/>
          <p:cNvSpPr txBox="1"/>
          <p:nvPr>
            <p:ph idx="8" type="subTitle"/>
          </p:nvPr>
        </p:nvSpPr>
        <p:spPr>
          <a:xfrm>
            <a:off x="6309476" y="3071653"/>
            <a:ext cx="1582200" cy="938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p:cSld name="CUSTOM_4_3_1">
    <p:spTree>
      <p:nvGrpSpPr>
        <p:cNvPr id="618" name="Shape 618"/>
        <p:cNvGrpSpPr/>
        <p:nvPr/>
      </p:nvGrpSpPr>
      <p:grpSpPr>
        <a:xfrm>
          <a:off x="0" y="0"/>
          <a:ext cx="0" cy="0"/>
          <a:chOff x="0" y="0"/>
          <a:chExt cx="0" cy="0"/>
        </a:xfrm>
      </p:grpSpPr>
      <p:sp>
        <p:nvSpPr>
          <p:cNvPr id="619" name="Google Shape;619;p72"/>
          <p:cNvSpPr txBox="1"/>
          <p:nvPr>
            <p:ph type="title"/>
          </p:nvPr>
        </p:nvSpPr>
        <p:spPr>
          <a:xfrm>
            <a:off x="566994"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620" name="Google Shape;620;p72"/>
          <p:cNvSpPr txBox="1"/>
          <p:nvPr>
            <p:ph idx="1" type="subTitle"/>
          </p:nvPr>
        </p:nvSpPr>
        <p:spPr>
          <a:xfrm>
            <a:off x="554715"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621" name="Google Shape;621;p72"/>
          <p:cNvSpPr txBox="1"/>
          <p:nvPr>
            <p:ph idx="2" type="title"/>
          </p:nvPr>
        </p:nvSpPr>
        <p:spPr>
          <a:xfrm>
            <a:off x="2627159"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622" name="Google Shape;622;p72"/>
          <p:cNvSpPr txBox="1"/>
          <p:nvPr>
            <p:ph idx="3" type="subTitle"/>
          </p:nvPr>
        </p:nvSpPr>
        <p:spPr>
          <a:xfrm>
            <a:off x="2614880"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623" name="Google Shape;623;p72"/>
          <p:cNvSpPr txBox="1"/>
          <p:nvPr>
            <p:ph idx="4" type="title"/>
          </p:nvPr>
        </p:nvSpPr>
        <p:spPr>
          <a:xfrm>
            <a:off x="4687325"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624" name="Google Shape;624;p72"/>
          <p:cNvSpPr txBox="1"/>
          <p:nvPr>
            <p:ph idx="5" type="subTitle"/>
          </p:nvPr>
        </p:nvSpPr>
        <p:spPr>
          <a:xfrm>
            <a:off x="4675046"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625" name="Google Shape;625;p72"/>
          <p:cNvSpPr txBox="1"/>
          <p:nvPr>
            <p:ph idx="6" type="title"/>
          </p:nvPr>
        </p:nvSpPr>
        <p:spPr>
          <a:xfrm>
            <a:off x="6747490"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626" name="Google Shape;626;p72"/>
          <p:cNvSpPr txBox="1"/>
          <p:nvPr>
            <p:ph idx="7" type="subTitle"/>
          </p:nvPr>
        </p:nvSpPr>
        <p:spPr>
          <a:xfrm>
            <a:off x="6735211"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pic>
        <p:nvPicPr>
          <p:cNvPr id="627" name="Google Shape;627;p7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28" name="Google Shape;628;p7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629" name="Google Shape;629;p72"/>
          <p:cNvCxnSpPr/>
          <p:nvPr/>
        </p:nvCxnSpPr>
        <p:spPr>
          <a:xfrm>
            <a:off x="731833"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630" name="Google Shape;630;p72"/>
          <p:cNvCxnSpPr/>
          <p:nvPr/>
        </p:nvCxnSpPr>
        <p:spPr>
          <a:xfrm>
            <a:off x="2791998"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631" name="Google Shape;631;p72"/>
          <p:cNvCxnSpPr/>
          <p:nvPr/>
        </p:nvCxnSpPr>
        <p:spPr>
          <a:xfrm>
            <a:off x="4852164"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632" name="Google Shape;632;p72"/>
          <p:cNvCxnSpPr/>
          <p:nvPr/>
        </p:nvCxnSpPr>
        <p:spPr>
          <a:xfrm>
            <a:off x="6912329" y="2514600"/>
            <a:ext cx="1454700" cy="0"/>
          </a:xfrm>
          <a:prstGeom prst="straightConnector1">
            <a:avLst/>
          </a:prstGeom>
          <a:noFill/>
          <a:ln cap="flat" cmpd="sng" w="76200">
            <a:solidFill>
              <a:schemeClr val="accent2"/>
            </a:solidFill>
            <a:prstDash val="solid"/>
            <a:round/>
            <a:headEnd len="med" w="med" type="none"/>
            <a:tailEnd len="med" w="med" type="none"/>
          </a:ln>
        </p:spPr>
      </p:cxn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2">
  <p:cSld name="CUSTOM_5_1_1_1">
    <p:bg>
      <p:bgPr>
        <a:solidFill>
          <a:schemeClr val="lt1"/>
        </a:solidFill>
      </p:bgPr>
    </p:bg>
    <p:spTree>
      <p:nvGrpSpPr>
        <p:cNvPr id="633" name="Shape 633"/>
        <p:cNvGrpSpPr/>
        <p:nvPr/>
      </p:nvGrpSpPr>
      <p:grpSpPr>
        <a:xfrm>
          <a:off x="0" y="0"/>
          <a:ext cx="0" cy="0"/>
          <a:chOff x="0" y="0"/>
          <a:chExt cx="0" cy="0"/>
        </a:xfrm>
      </p:grpSpPr>
      <p:sp>
        <p:nvSpPr>
          <p:cNvPr id="634" name="Google Shape;634;p73"/>
          <p:cNvSpPr/>
          <p:nvPr/>
        </p:nvSpPr>
        <p:spPr>
          <a:xfrm>
            <a:off x="0" y="0"/>
            <a:ext cx="36858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635" name="Google Shape;635;p73"/>
          <p:cNvSpPr/>
          <p:nvPr>
            <p:ph idx="2" type="pic"/>
          </p:nvPr>
        </p:nvSpPr>
        <p:spPr>
          <a:xfrm>
            <a:off x="600009" y="572653"/>
            <a:ext cx="2470200" cy="2470200"/>
          </a:xfrm>
          <a:prstGeom prst="rect">
            <a:avLst/>
          </a:prstGeom>
          <a:noFill/>
          <a:ln>
            <a:noFill/>
          </a:ln>
        </p:spPr>
      </p:sp>
      <p:pic>
        <p:nvPicPr>
          <p:cNvPr id="636" name="Google Shape;636;p73"/>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637" name="Google Shape;637;p7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638" name="Google Shape;638;p73"/>
          <p:cNvSpPr txBox="1"/>
          <p:nvPr>
            <p:ph type="title"/>
          </p:nvPr>
        </p:nvSpPr>
        <p:spPr>
          <a:xfrm>
            <a:off x="4572000" y="961678"/>
            <a:ext cx="37689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639" name="Google Shape;639;p73"/>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1pPr>
            <a:lvl2pPr indent="-336550" lvl="1" marL="914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2pPr>
            <a:lvl3pPr indent="-336550" lvl="2" marL="1371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3pPr>
            <a:lvl4pPr indent="-336550" lvl="3" marL="1828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4pPr>
            <a:lvl5pPr indent="-336550" lvl="4" marL="22860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5pPr>
            <a:lvl6pPr indent="-336550" lvl="5" marL="2743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6pPr>
            <a:lvl7pPr indent="-336550" lvl="6" marL="3200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7pPr>
            <a:lvl8pPr indent="-336550" lvl="7" marL="3657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8pPr>
            <a:lvl9pPr indent="-336550" lvl="8" marL="4114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9pPr>
          </a:lstStyle>
          <a:p/>
        </p:txBody>
      </p:sp>
      <p:sp>
        <p:nvSpPr>
          <p:cNvPr id="640" name="Google Shape;640;p73"/>
          <p:cNvSpPr txBox="1"/>
          <p:nvPr>
            <p:ph idx="3" type="subTitle"/>
          </p:nvPr>
        </p:nvSpPr>
        <p:spPr>
          <a:xfrm>
            <a:off x="4572000" y="572653"/>
            <a:ext cx="2959500" cy="229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1pPr>
            <a:lvl2pPr lvl="1"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2pPr>
            <a:lvl3pPr lvl="2"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3pPr>
            <a:lvl4pPr lvl="3"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4pPr>
            <a:lvl5pPr lvl="4"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5pPr>
            <a:lvl6pPr lvl="5"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6pPr>
            <a:lvl7pPr lvl="6"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7pPr>
            <a:lvl8pPr lvl="7"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8pPr>
            <a:lvl9pPr lvl="8"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9pPr>
          </a:lstStyle>
          <a:p/>
        </p:txBody>
      </p:sp>
      <p:sp>
        <p:nvSpPr>
          <p:cNvPr id="641" name="Google Shape;641;p73"/>
          <p:cNvSpPr txBox="1"/>
          <p:nvPr>
            <p:ph idx="4"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1pPr>
            <a:lvl2pPr indent="-285750" lvl="1" marL="914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2pPr>
            <a:lvl3pPr indent="-285750" lvl="2" marL="1371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3pPr>
            <a:lvl4pPr indent="-285750" lvl="3" marL="1828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4pPr>
            <a:lvl5pPr indent="-285750" lvl="4" marL="22860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5pPr>
            <a:lvl6pPr indent="-285750" lvl="5" marL="2743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6pPr>
            <a:lvl7pPr indent="-285750" lvl="6" marL="3200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7pPr>
            <a:lvl8pPr indent="-285750" lvl="7" marL="3657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8pPr>
            <a:lvl9pPr indent="-285750" lvl="8" marL="4114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9pPr>
          </a:lstStyle>
          <a:p/>
        </p:txBody>
      </p:sp>
      <p:sp>
        <p:nvSpPr>
          <p:cNvPr id="642" name="Google Shape;642;p73"/>
          <p:cNvSpPr txBox="1"/>
          <p:nvPr>
            <p:ph idx="5" type="subTitle"/>
          </p:nvPr>
        </p:nvSpPr>
        <p:spPr>
          <a:xfrm>
            <a:off x="4572000" y="2252503"/>
            <a:ext cx="34314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NewHiresSlide">
  <p:cSld name="TITLE_8_2_2_3">
    <p:spTree>
      <p:nvGrpSpPr>
        <p:cNvPr id="643" name="Shape 643"/>
        <p:cNvGrpSpPr/>
        <p:nvPr/>
      </p:nvGrpSpPr>
      <p:grpSpPr>
        <a:xfrm>
          <a:off x="0" y="0"/>
          <a:ext cx="0" cy="0"/>
          <a:chOff x="0" y="0"/>
          <a:chExt cx="0" cy="0"/>
        </a:xfrm>
      </p:grpSpPr>
      <p:sp>
        <p:nvSpPr>
          <p:cNvPr id="644" name="Google Shape;644;p74"/>
          <p:cNvSpPr txBox="1"/>
          <p:nvPr>
            <p:ph type="title"/>
          </p:nvPr>
        </p:nvSpPr>
        <p:spPr>
          <a:xfrm>
            <a:off x="329153" y="342900"/>
            <a:ext cx="5240700" cy="478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500"/>
              <a:buNone/>
              <a:defRPr sz="500">
                <a:solidFill>
                  <a:schemeClr val="lt2"/>
                </a:solidFill>
              </a:defRPr>
            </a:lvl2pPr>
            <a:lvl3pPr lvl="2" rtl="0">
              <a:spcBef>
                <a:spcPts val="0"/>
              </a:spcBef>
              <a:spcAft>
                <a:spcPts val="0"/>
              </a:spcAft>
              <a:buClr>
                <a:schemeClr val="lt2"/>
              </a:buClr>
              <a:buSzPts val="500"/>
              <a:buNone/>
              <a:defRPr sz="500">
                <a:solidFill>
                  <a:schemeClr val="lt2"/>
                </a:solidFill>
              </a:defRPr>
            </a:lvl3pPr>
            <a:lvl4pPr lvl="3" rtl="0">
              <a:spcBef>
                <a:spcPts val="0"/>
              </a:spcBef>
              <a:spcAft>
                <a:spcPts val="0"/>
              </a:spcAft>
              <a:buClr>
                <a:schemeClr val="lt2"/>
              </a:buClr>
              <a:buSzPts val="500"/>
              <a:buNone/>
              <a:defRPr sz="500">
                <a:solidFill>
                  <a:schemeClr val="lt2"/>
                </a:solidFill>
              </a:defRPr>
            </a:lvl4pPr>
            <a:lvl5pPr lvl="4" rtl="0">
              <a:spcBef>
                <a:spcPts val="0"/>
              </a:spcBef>
              <a:spcAft>
                <a:spcPts val="0"/>
              </a:spcAft>
              <a:buClr>
                <a:schemeClr val="lt2"/>
              </a:buClr>
              <a:buSzPts val="500"/>
              <a:buNone/>
              <a:defRPr sz="500">
                <a:solidFill>
                  <a:schemeClr val="lt2"/>
                </a:solidFill>
              </a:defRPr>
            </a:lvl5pPr>
            <a:lvl6pPr lvl="5" rtl="0">
              <a:spcBef>
                <a:spcPts val="0"/>
              </a:spcBef>
              <a:spcAft>
                <a:spcPts val="0"/>
              </a:spcAft>
              <a:buClr>
                <a:schemeClr val="lt2"/>
              </a:buClr>
              <a:buSzPts val="500"/>
              <a:buNone/>
              <a:defRPr sz="500">
                <a:solidFill>
                  <a:schemeClr val="lt2"/>
                </a:solidFill>
              </a:defRPr>
            </a:lvl6pPr>
            <a:lvl7pPr lvl="6" rtl="0">
              <a:spcBef>
                <a:spcPts val="0"/>
              </a:spcBef>
              <a:spcAft>
                <a:spcPts val="0"/>
              </a:spcAft>
              <a:buClr>
                <a:schemeClr val="lt2"/>
              </a:buClr>
              <a:buSzPts val="500"/>
              <a:buNone/>
              <a:defRPr sz="500">
                <a:solidFill>
                  <a:schemeClr val="lt2"/>
                </a:solidFill>
              </a:defRPr>
            </a:lvl7pPr>
            <a:lvl8pPr lvl="7" rtl="0">
              <a:spcBef>
                <a:spcPts val="0"/>
              </a:spcBef>
              <a:spcAft>
                <a:spcPts val="0"/>
              </a:spcAft>
              <a:buClr>
                <a:schemeClr val="lt2"/>
              </a:buClr>
              <a:buSzPts val="500"/>
              <a:buNone/>
              <a:defRPr sz="500">
                <a:solidFill>
                  <a:schemeClr val="lt2"/>
                </a:solidFill>
              </a:defRPr>
            </a:lvl8pPr>
            <a:lvl9pPr lvl="8" rtl="0">
              <a:spcBef>
                <a:spcPts val="0"/>
              </a:spcBef>
              <a:spcAft>
                <a:spcPts val="0"/>
              </a:spcAft>
              <a:buClr>
                <a:schemeClr val="lt2"/>
              </a:buClr>
              <a:buSzPts val="500"/>
              <a:buNone/>
              <a:defRPr sz="500">
                <a:solidFill>
                  <a:schemeClr val="lt2"/>
                </a:solidFill>
              </a:defRPr>
            </a:lvl9pPr>
          </a:lstStyle>
          <a:p/>
        </p:txBody>
      </p:sp>
      <p:sp>
        <p:nvSpPr>
          <p:cNvPr id="645" name="Google Shape;645;p74"/>
          <p:cNvSpPr/>
          <p:nvPr>
            <p:ph idx="2" type="pic"/>
          </p:nvPr>
        </p:nvSpPr>
        <p:spPr>
          <a:xfrm>
            <a:off x="329153" y="1222078"/>
            <a:ext cx="926700" cy="926700"/>
          </a:xfrm>
          <a:prstGeom prst="ellipse">
            <a:avLst/>
          </a:prstGeom>
          <a:noFill/>
          <a:ln>
            <a:noFill/>
          </a:ln>
        </p:spPr>
      </p:sp>
      <p:sp>
        <p:nvSpPr>
          <p:cNvPr id="646" name="Google Shape;646;p74"/>
          <p:cNvSpPr/>
          <p:nvPr>
            <p:ph idx="3" type="pic"/>
          </p:nvPr>
        </p:nvSpPr>
        <p:spPr>
          <a:xfrm>
            <a:off x="1840933" y="1222078"/>
            <a:ext cx="926700" cy="926700"/>
          </a:xfrm>
          <a:prstGeom prst="ellipse">
            <a:avLst/>
          </a:prstGeom>
          <a:noFill/>
          <a:ln>
            <a:noFill/>
          </a:ln>
        </p:spPr>
      </p:sp>
      <p:sp>
        <p:nvSpPr>
          <p:cNvPr id="647" name="Google Shape;647;p74"/>
          <p:cNvSpPr/>
          <p:nvPr>
            <p:ph idx="4" type="pic"/>
          </p:nvPr>
        </p:nvSpPr>
        <p:spPr>
          <a:xfrm>
            <a:off x="3352713" y="1222078"/>
            <a:ext cx="926700" cy="926700"/>
          </a:xfrm>
          <a:prstGeom prst="ellipse">
            <a:avLst/>
          </a:prstGeom>
          <a:noFill/>
          <a:ln>
            <a:noFill/>
          </a:ln>
        </p:spPr>
      </p:sp>
      <p:sp>
        <p:nvSpPr>
          <p:cNvPr id="648" name="Google Shape;648;p74"/>
          <p:cNvSpPr/>
          <p:nvPr>
            <p:ph idx="5" type="pic"/>
          </p:nvPr>
        </p:nvSpPr>
        <p:spPr>
          <a:xfrm>
            <a:off x="4864494" y="1222078"/>
            <a:ext cx="926700" cy="926700"/>
          </a:xfrm>
          <a:prstGeom prst="ellipse">
            <a:avLst/>
          </a:prstGeom>
          <a:noFill/>
          <a:ln>
            <a:noFill/>
          </a:ln>
        </p:spPr>
      </p:sp>
      <p:sp>
        <p:nvSpPr>
          <p:cNvPr id="649" name="Google Shape;649;p74"/>
          <p:cNvSpPr/>
          <p:nvPr>
            <p:ph idx="6" type="pic"/>
          </p:nvPr>
        </p:nvSpPr>
        <p:spPr>
          <a:xfrm>
            <a:off x="6376274" y="1222078"/>
            <a:ext cx="926700" cy="926700"/>
          </a:xfrm>
          <a:prstGeom prst="ellipse">
            <a:avLst/>
          </a:prstGeom>
          <a:noFill/>
          <a:ln>
            <a:noFill/>
          </a:ln>
        </p:spPr>
      </p:sp>
      <p:sp>
        <p:nvSpPr>
          <p:cNvPr id="650" name="Google Shape;650;p74"/>
          <p:cNvSpPr/>
          <p:nvPr>
            <p:ph idx="7" type="pic"/>
          </p:nvPr>
        </p:nvSpPr>
        <p:spPr>
          <a:xfrm>
            <a:off x="7888054" y="1222078"/>
            <a:ext cx="926700" cy="926700"/>
          </a:xfrm>
          <a:prstGeom prst="ellipse">
            <a:avLst/>
          </a:prstGeom>
          <a:noFill/>
          <a:ln>
            <a:noFill/>
          </a:ln>
        </p:spPr>
      </p:sp>
      <p:sp>
        <p:nvSpPr>
          <p:cNvPr id="651" name="Google Shape;651;p74"/>
          <p:cNvSpPr txBox="1"/>
          <p:nvPr>
            <p:ph idx="1" type="subTitle"/>
          </p:nvPr>
        </p:nvSpPr>
        <p:spPr>
          <a:xfrm>
            <a:off x="32915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52" name="Google Shape;652;p74"/>
          <p:cNvSpPr txBox="1"/>
          <p:nvPr>
            <p:ph idx="8" type="subTitle"/>
          </p:nvPr>
        </p:nvSpPr>
        <p:spPr>
          <a:xfrm>
            <a:off x="184093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53" name="Google Shape;653;p74"/>
          <p:cNvSpPr txBox="1"/>
          <p:nvPr>
            <p:ph idx="9" type="subTitle"/>
          </p:nvPr>
        </p:nvSpPr>
        <p:spPr>
          <a:xfrm>
            <a:off x="335271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54" name="Google Shape;654;p74"/>
          <p:cNvSpPr txBox="1"/>
          <p:nvPr>
            <p:ph idx="13" type="subTitle"/>
          </p:nvPr>
        </p:nvSpPr>
        <p:spPr>
          <a:xfrm>
            <a:off x="486449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55" name="Google Shape;655;p74"/>
          <p:cNvSpPr txBox="1"/>
          <p:nvPr>
            <p:ph idx="14" type="subTitle"/>
          </p:nvPr>
        </p:nvSpPr>
        <p:spPr>
          <a:xfrm>
            <a:off x="637627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56" name="Google Shape;656;p74"/>
          <p:cNvSpPr txBox="1"/>
          <p:nvPr>
            <p:ph idx="15" type="subTitle"/>
          </p:nvPr>
        </p:nvSpPr>
        <p:spPr>
          <a:xfrm>
            <a:off x="788805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57" name="Google Shape;657;p74"/>
          <p:cNvSpPr txBox="1"/>
          <p:nvPr>
            <p:ph idx="16" type="subTitle"/>
          </p:nvPr>
        </p:nvSpPr>
        <p:spPr>
          <a:xfrm>
            <a:off x="5822694" y="342900"/>
            <a:ext cx="2485800" cy="4785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1pPr>
            <a:lvl2pPr lvl="1"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2pPr>
            <a:lvl3pPr lvl="2"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3pPr>
            <a:lvl4pPr lvl="3"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4pPr>
            <a:lvl5pPr lvl="4"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5pPr>
            <a:lvl6pPr lvl="5"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6pPr>
            <a:lvl7pPr lvl="6"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7pPr>
            <a:lvl8pPr lvl="7"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8pPr>
            <a:lvl9pPr lvl="8"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9pPr>
          </a:lstStyle>
          <a:p/>
        </p:txBody>
      </p:sp>
      <p:pic>
        <p:nvPicPr>
          <p:cNvPr id="658" name="Google Shape;658;p7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59" name="Google Shape;659;p7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660" name="Google Shape;660;p74"/>
          <p:cNvSpPr/>
          <p:nvPr>
            <p:ph idx="17" type="pic"/>
          </p:nvPr>
        </p:nvSpPr>
        <p:spPr>
          <a:xfrm>
            <a:off x="329162" y="2983158"/>
            <a:ext cx="926700" cy="926700"/>
          </a:xfrm>
          <a:prstGeom prst="ellipse">
            <a:avLst/>
          </a:prstGeom>
          <a:noFill/>
          <a:ln>
            <a:noFill/>
          </a:ln>
        </p:spPr>
      </p:sp>
      <p:sp>
        <p:nvSpPr>
          <p:cNvPr id="661" name="Google Shape;661;p74"/>
          <p:cNvSpPr/>
          <p:nvPr>
            <p:ph idx="18" type="pic"/>
          </p:nvPr>
        </p:nvSpPr>
        <p:spPr>
          <a:xfrm>
            <a:off x="1840942" y="2983158"/>
            <a:ext cx="926700" cy="926700"/>
          </a:xfrm>
          <a:prstGeom prst="ellipse">
            <a:avLst/>
          </a:prstGeom>
          <a:noFill/>
          <a:ln>
            <a:noFill/>
          </a:ln>
        </p:spPr>
      </p:sp>
      <p:sp>
        <p:nvSpPr>
          <p:cNvPr id="662" name="Google Shape;662;p74"/>
          <p:cNvSpPr/>
          <p:nvPr>
            <p:ph idx="19" type="pic"/>
          </p:nvPr>
        </p:nvSpPr>
        <p:spPr>
          <a:xfrm>
            <a:off x="3352723" y="2983158"/>
            <a:ext cx="926700" cy="926700"/>
          </a:xfrm>
          <a:prstGeom prst="ellipse">
            <a:avLst/>
          </a:prstGeom>
          <a:noFill/>
          <a:ln>
            <a:noFill/>
          </a:ln>
        </p:spPr>
      </p:sp>
      <p:sp>
        <p:nvSpPr>
          <p:cNvPr id="663" name="Google Shape;663;p74"/>
          <p:cNvSpPr/>
          <p:nvPr>
            <p:ph idx="20" type="pic"/>
          </p:nvPr>
        </p:nvSpPr>
        <p:spPr>
          <a:xfrm>
            <a:off x="4864503" y="2983158"/>
            <a:ext cx="926700" cy="926700"/>
          </a:xfrm>
          <a:prstGeom prst="ellipse">
            <a:avLst/>
          </a:prstGeom>
          <a:noFill/>
          <a:ln>
            <a:noFill/>
          </a:ln>
        </p:spPr>
      </p:sp>
      <p:sp>
        <p:nvSpPr>
          <p:cNvPr id="664" name="Google Shape;664;p74"/>
          <p:cNvSpPr/>
          <p:nvPr>
            <p:ph idx="21" type="pic"/>
          </p:nvPr>
        </p:nvSpPr>
        <p:spPr>
          <a:xfrm>
            <a:off x="6376283" y="2983158"/>
            <a:ext cx="926700" cy="926700"/>
          </a:xfrm>
          <a:prstGeom prst="ellipse">
            <a:avLst/>
          </a:prstGeom>
          <a:noFill/>
          <a:ln>
            <a:noFill/>
          </a:ln>
        </p:spPr>
      </p:sp>
      <p:sp>
        <p:nvSpPr>
          <p:cNvPr id="665" name="Google Shape;665;p74"/>
          <p:cNvSpPr/>
          <p:nvPr>
            <p:ph idx="22" type="pic"/>
          </p:nvPr>
        </p:nvSpPr>
        <p:spPr>
          <a:xfrm>
            <a:off x="7888064" y="2983158"/>
            <a:ext cx="926700" cy="926700"/>
          </a:xfrm>
          <a:prstGeom prst="ellipse">
            <a:avLst/>
          </a:prstGeom>
          <a:noFill/>
          <a:ln>
            <a:noFill/>
          </a:ln>
        </p:spPr>
      </p:sp>
      <p:sp>
        <p:nvSpPr>
          <p:cNvPr id="666" name="Google Shape;666;p74"/>
          <p:cNvSpPr txBox="1"/>
          <p:nvPr>
            <p:ph idx="23" type="subTitle"/>
          </p:nvPr>
        </p:nvSpPr>
        <p:spPr>
          <a:xfrm>
            <a:off x="329162"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67" name="Google Shape;667;p74"/>
          <p:cNvSpPr txBox="1"/>
          <p:nvPr>
            <p:ph idx="24" type="subTitle"/>
          </p:nvPr>
        </p:nvSpPr>
        <p:spPr>
          <a:xfrm>
            <a:off x="1840942"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68" name="Google Shape;668;p74"/>
          <p:cNvSpPr txBox="1"/>
          <p:nvPr>
            <p:ph idx="25" type="subTitle"/>
          </p:nvPr>
        </p:nvSpPr>
        <p:spPr>
          <a:xfrm>
            <a:off x="3352723"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69" name="Google Shape;669;p74"/>
          <p:cNvSpPr txBox="1"/>
          <p:nvPr>
            <p:ph idx="26" type="subTitle"/>
          </p:nvPr>
        </p:nvSpPr>
        <p:spPr>
          <a:xfrm>
            <a:off x="4864503"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70" name="Google Shape;670;p74"/>
          <p:cNvSpPr txBox="1"/>
          <p:nvPr>
            <p:ph idx="27" type="subTitle"/>
          </p:nvPr>
        </p:nvSpPr>
        <p:spPr>
          <a:xfrm>
            <a:off x="6376283"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71" name="Google Shape;671;p74"/>
          <p:cNvSpPr txBox="1"/>
          <p:nvPr>
            <p:ph idx="28" type="subTitle"/>
          </p:nvPr>
        </p:nvSpPr>
        <p:spPr>
          <a:xfrm>
            <a:off x="7888064"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p:cSld name="TITLE_8_2_5_1">
    <p:spTree>
      <p:nvGrpSpPr>
        <p:cNvPr id="672" name="Shape 672"/>
        <p:cNvGrpSpPr/>
        <p:nvPr/>
      </p:nvGrpSpPr>
      <p:grpSpPr>
        <a:xfrm>
          <a:off x="0" y="0"/>
          <a:ext cx="0" cy="0"/>
          <a:chOff x="0" y="0"/>
          <a:chExt cx="0" cy="0"/>
        </a:xfrm>
      </p:grpSpPr>
      <p:sp>
        <p:nvSpPr>
          <p:cNvPr id="673" name="Google Shape;673;p75"/>
          <p:cNvSpPr/>
          <p:nvPr/>
        </p:nvSpPr>
        <p:spPr>
          <a:xfrm>
            <a:off x="3511295" y="0"/>
            <a:ext cx="56328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674" name="Google Shape;674;p75"/>
          <p:cNvSpPr txBox="1"/>
          <p:nvPr>
            <p:ph type="title"/>
          </p:nvPr>
        </p:nvSpPr>
        <p:spPr>
          <a:xfrm>
            <a:off x="329153" y="342900"/>
            <a:ext cx="24993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675" name="Google Shape;675;p75"/>
          <p:cNvSpPr txBox="1"/>
          <p:nvPr>
            <p:ph idx="1" type="body"/>
          </p:nvPr>
        </p:nvSpPr>
        <p:spPr>
          <a:xfrm>
            <a:off x="329153" y="1746084"/>
            <a:ext cx="24993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676" name="Google Shape;676;p75"/>
          <p:cNvSpPr txBox="1"/>
          <p:nvPr>
            <p:ph idx="2" type="body"/>
          </p:nvPr>
        </p:nvSpPr>
        <p:spPr>
          <a:xfrm>
            <a:off x="4007161"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sp>
        <p:nvSpPr>
          <p:cNvPr id="677" name="Google Shape;677;p75"/>
          <p:cNvSpPr txBox="1"/>
          <p:nvPr>
            <p:ph idx="3" type="body"/>
          </p:nvPr>
        </p:nvSpPr>
        <p:spPr>
          <a:xfrm>
            <a:off x="6687139"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pic>
        <p:nvPicPr>
          <p:cNvPr id="678" name="Google Shape;678;p7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79" name="Google Shape;679;p7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1">
  <p:cSld name="TITLE_8_2_5_1_2">
    <p:spTree>
      <p:nvGrpSpPr>
        <p:cNvPr id="680" name="Shape 680"/>
        <p:cNvGrpSpPr/>
        <p:nvPr/>
      </p:nvGrpSpPr>
      <p:grpSpPr>
        <a:xfrm>
          <a:off x="0" y="0"/>
          <a:ext cx="0" cy="0"/>
          <a:chOff x="0" y="0"/>
          <a:chExt cx="0" cy="0"/>
        </a:xfrm>
      </p:grpSpPr>
      <p:sp>
        <p:nvSpPr>
          <p:cNvPr id="681" name="Google Shape;681;p76"/>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682" name="Google Shape;682;p76"/>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683" name="Google Shape;683;p76"/>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684" name="Google Shape;684;p76"/>
          <p:cNvSpPr txBox="1"/>
          <p:nvPr>
            <p:ph idx="2" type="body"/>
          </p:nvPr>
        </p:nvSpPr>
        <p:spPr>
          <a:xfrm>
            <a:off x="5146278" y="574134"/>
            <a:ext cx="3404400" cy="38409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DM Sans"/>
              <a:buAutoNum type="arabicPeriod"/>
              <a:defRPr sz="1800">
                <a:solidFill>
                  <a:schemeClr val="lt2"/>
                </a:solidFill>
                <a:latin typeface="DM Sans"/>
                <a:ea typeface="DM Sans"/>
                <a:cs typeface="DM Sans"/>
                <a:sym typeface="DM Sans"/>
              </a:defRPr>
            </a:lvl1pPr>
            <a:lvl2pPr indent="-342900" lvl="1" marL="914400" rtl="0">
              <a:lnSpc>
                <a:spcPct val="200000"/>
              </a:lnSpc>
              <a:spcBef>
                <a:spcPts val="0"/>
              </a:spcBef>
              <a:spcAft>
                <a:spcPts val="0"/>
              </a:spcAft>
              <a:buClr>
                <a:schemeClr val="lt2"/>
              </a:buClr>
              <a:buSzPts val="1800"/>
              <a:buAutoNum type="alphaLcPeriod"/>
              <a:defRPr sz="1800">
                <a:solidFill>
                  <a:schemeClr val="lt2"/>
                </a:solidFill>
              </a:defRPr>
            </a:lvl2pPr>
            <a:lvl3pPr indent="-342900" lvl="2" marL="1371600" rtl="0">
              <a:lnSpc>
                <a:spcPct val="200000"/>
              </a:lnSpc>
              <a:spcBef>
                <a:spcPts val="0"/>
              </a:spcBef>
              <a:spcAft>
                <a:spcPts val="0"/>
              </a:spcAft>
              <a:buClr>
                <a:schemeClr val="lt2"/>
              </a:buClr>
              <a:buSzPts val="1800"/>
              <a:buAutoNum type="romanLcPeriod"/>
              <a:defRPr sz="1800">
                <a:solidFill>
                  <a:schemeClr val="lt2"/>
                </a:solidFill>
              </a:defRPr>
            </a:lvl3pPr>
            <a:lvl4pPr indent="-342900" lvl="3" marL="1828800" rtl="0">
              <a:lnSpc>
                <a:spcPct val="200000"/>
              </a:lnSpc>
              <a:spcBef>
                <a:spcPts val="0"/>
              </a:spcBef>
              <a:spcAft>
                <a:spcPts val="0"/>
              </a:spcAft>
              <a:buClr>
                <a:schemeClr val="lt2"/>
              </a:buClr>
              <a:buSzPts val="1800"/>
              <a:buAutoNum type="arabicPeriod"/>
              <a:defRPr sz="1800">
                <a:solidFill>
                  <a:schemeClr val="lt2"/>
                </a:solidFill>
              </a:defRPr>
            </a:lvl4pPr>
            <a:lvl5pPr indent="-342900" lvl="4" marL="2286000" rtl="0">
              <a:lnSpc>
                <a:spcPct val="200000"/>
              </a:lnSpc>
              <a:spcBef>
                <a:spcPts val="0"/>
              </a:spcBef>
              <a:spcAft>
                <a:spcPts val="0"/>
              </a:spcAft>
              <a:buClr>
                <a:schemeClr val="lt2"/>
              </a:buClr>
              <a:buSzPts val="1800"/>
              <a:buAutoNum type="alphaLcPeriod"/>
              <a:defRPr sz="1800">
                <a:solidFill>
                  <a:schemeClr val="lt2"/>
                </a:solidFill>
              </a:defRPr>
            </a:lvl5pPr>
            <a:lvl6pPr indent="-342900" lvl="5" marL="2743200" rtl="0">
              <a:lnSpc>
                <a:spcPct val="200000"/>
              </a:lnSpc>
              <a:spcBef>
                <a:spcPts val="0"/>
              </a:spcBef>
              <a:spcAft>
                <a:spcPts val="0"/>
              </a:spcAft>
              <a:buClr>
                <a:schemeClr val="lt2"/>
              </a:buClr>
              <a:buSzPts val="1800"/>
              <a:buAutoNum type="romanLcPeriod"/>
              <a:defRPr sz="1800">
                <a:solidFill>
                  <a:schemeClr val="lt2"/>
                </a:solidFill>
              </a:defRPr>
            </a:lvl6pPr>
            <a:lvl7pPr indent="-342900" lvl="6" marL="3200400" rtl="0">
              <a:lnSpc>
                <a:spcPct val="200000"/>
              </a:lnSpc>
              <a:spcBef>
                <a:spcPts val="0"/>
              </a:spcBef>
              <a:spcAft>
                <a:spcPts val="0"/>
              </a:spcAft>
              <a:buClr>
                <a:schemeClr val="lt2"/>
              </a:buClr>
              <a:buSzPts val="1800"/>
              <a:buAutoNum type="arabicPeriod"/>
              <a:defRPr sz="1800">
                <a:solidFill>
                  <a:schemeClr val="lt2"/>
                </a:solidFill>
              </a:defRPr>
            </a:lvl7pPr>
            <a:lvl8pPr indent="-342900" lvl="7" marL="3657600" rtl="0">
              <a:lnSpc>
                <a:spcPct val="200000"/>
              </a:lnSpc>
              <a:spcBef>
                <a:spcPts val="0"/>
              </a:spcBef>
              <a:spcAft>
                <a:spcPts val="0"/>
              </a:spcAft>
              <a:buClr>
                <a:schemeClr val="lt2"/>
              </a:buClr>
              <a:buSzPts val="1800"/>
              <a:buAutoNum type="alphaLcPeriod"/>
              <a:defRPr sz="1800">
                <a:solidFill>
                  <a:schemeClr val="lt2"/>
                </a:solidFill>
              </a:defRPr>
            </a:lvl8pPr>
            <a:lvl9pPr indent="-342900" lvl="8" marL="4114800" rtl="0">
              <a:lnSpc>
                <a:spcPct val="200000"/>
              </a:lnSpc>
              <a:spcBef>
                <a:spcPts val="0"/>
              </a:spcBef>
              <a:spcAft>
                <a:spcPts val="0"/>
              </a:spcAft>
              <a:buClr>
                <a:schemeClr val="lt2"/>
              </a:buClr>
              <a:buSzPts val="1800"/>
              <a:buAutoNum type="romanLcPeriod"/>
              <a:defRPr sz="1800">
                <a:solidFill>
                  <a:schemeClr val="lt2"/>
                </a:solidFill>
              </a:defRPr>
            </a:lvl9pPr>
          </a:lstStyle>
          <a:p/>
        </p:txBody>
      </p:sp>
      <p:pic>
        <p:nvPicPr>
          <p:cNvPr id="685" name="Google Shape;685;p7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86" name="Google Shape;686;p7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p2">
  <p:cSld name="CUSTOM_6_1_1_1">
    <p:bg>
      <p:bgPr>
        <a:solidFill>
          <a:schemeClr val="lt1"/>
        </a:solidFill>
      </p:bgPr>
    </p:bg>
    <p:spTree>
      <p:nvGrpSpPr>
        <p:cNvPr id="687" name="Shape 687"/>
        <p:cNvGrpSpPr/>
        <p:nvPr/>
      </p:nvGrpSpPr>
      <p:grpSpPr>
        <a:xfrm>
          <a:off x="0" y="0"/>
          <a:ext cx="0" cy="0"/>
          <a:chOff x="0" y="0"/>
          <a:chExt cx="0" cy="0"/>
        </a:xfrm>
      </p:grpSpPr>
      <p:sp>
        <p:nvSpPr>
          <p:cNvPr id="688" name="Google Shape;688;p77"/>
          <p:cNvSpPr/>
          <p:nvPr/>
        </p:nvSpPr>
        <p:spPr>
          <a:xfrm>
            <a:off x="0" y="1015325"/>
            <a:ext cx="9144000" cy="3199500"/>
          </a:xfrm>
          <a:prstGeom prst="rect">
            <a:avLst/>
          </a:prstGeom>
          <a:solidFill>
            <a:srgbClr val="F3F0E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9" name="Google Shape;689;p77"/>
          <p:cNvSpPr txBox="1"/>
          <p:nvPr>
            <p:ph idx="1" type="body"/>
          </p:nvPr>
        </p:nvSpPr>
        <p:spPr>
          <a:xfrm>
            <a:off x="6735283" y="1185300"/>
            <a:ext cx="2093100" cy="3029400"/>
          </a:xfrm>
          <a:prstGeom prst="rect">
            <a:avLst/>
          </a:prstGeom>
          <a:noFill/>
          <a:ln>
            <a:noFill/>
          </a:ln>
        </p:spPr>
        <p:txBody>
          <a:bodyPr anchorCtr="0" anchor="t" bIns="0" lIns="0" spcFirstLastPara="1" rIns="0" wrap="square" tIns="0">
            <a:noAutofit/>
          </a:bodyPr>
          <a:lstStyle>
            <a:lvl1pPr indent="-311150" lvl="0" marL="4572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lnSpc>
                <a:spcPct val="150000"/>
              </a:lnSpc>
              <a:spcBef>
                <a:spcPts val="0"/>
              </a:spcBef>
              <a:spcAft>
                <a:spcPts val="0"/>
              </a:spcAft>
              <a:buClr>
                <a:schemeClr val="lt2"/>
              </a:buClr>
              <a:buSzPts val="1300"/>
              <a:buFont typeface="DM Sans"/>
              <a:buAutoNum type="arabicPeriod"/>
              <a:defRPr sz="1300">
                <a:solidFill>
                  <a:schemeClr val="lt2"/>
                </a:solidFill>
                <a:latin typeface="DM Sans"/>
                <a:ea typeface="DM Sans"/>
                <a:cs typeface="DM Sans"/>
                <a:sym typeface="DM Sans"/>
              </a:defRPr>
            </a:lvl9pPr>
          </a:lstStyle>
          <a:p/>
        </p:txBody>
      </p:sp>
      <p:sp>
        <p:nvSpPr>
          <p:cNvPr id="690" name="Google Shape;690;p77"/>
          <p:cNvSpPr/>
          <p:nvPr/>
        </p:nvSpPr>
        <p:spPr>
          <a:xfrm>
            <a:off x="9" y="4800600"/>
            <a:ext cx="9144000" cy="3645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91" name="Google Shape;691;p77"/>
          <p:cNvSpPr txBox="1"/>
          <p:nvPr>
            <p:ph idx="12" type="sldNum"/>
          </p:nvPr>
        </p:nvSpPr>
        <p:spPr>
          <a:xfrm>
            <a:off x="8315775" y="48299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692" name="Google Shape;692;p77"/>
          <p:cNvPicPr preferRelativeResize="0"/>
          <p:nvPr/>
        </p:nvPicPr>
        <p:blipFill>
          <a:blip r:embed="rId2">
            <a:alphaModFix/>
          </a:blip>
          <a:stretch>
            <a:fillRect/>
          </a:stretch>
        </p:blipFill>
        <p:spPr>
          <a:xfrm>
            <a:off x="267429" y="4858538"/>
            <a:ext cx="227231" cy="281834"/>
          </a:xfrm>
          <a:prstGeom prst="rect">
            <a:avLst/>
          </a:prstGeom>
          <a:noFill/>
          <a:ln>
            <a:noFill/>
          </a:ln>
        </p:spPr>
      </p:pic>
      <p:sp>
        <p:nvSpPr>
          <p:cNvPr id="693" name="Google Shape;693;p7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pic>
        <p:nvPicPr>
          <p:cNvPr id="694" name="Google Shape;694;p77"/>
          <p:cNvPicPr preferRelativeResize="0"/>
          <p:nvPr/>
        </p:nvPicPr>
        <p:blipFill>
          <a:blip r:embed="rId3">
            <a:alphaModFix/>
          </a:blip>
          <a:stretch>
            <a:fillRect/>
          </a:stretch>
        </p:blipFill>
        <p:spPr>
          <a:xfrm>
            <a:off x="-124925" y="1333350"/>
            <a:ext cx="6238100" cy="2656376"/>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p1">
  <p:cSld name="CUSTOM_6_1_1_1_1">
    <p:bg>
      <p:bgPr>
        <a:solidFill>
          <a:schemeClr val="accent3"/>
        </a:solidFill>
      </p:bgPr>
    </p:bg>
    <p:spTree>
      <p:nvGrpSpPr>
        <p:cNvPr id="695" name="Shape 695"/>
        <p:cNvGrpSpPr/>
        <p:nvPr/>
      </p:nvGrpSpPr>
      <p:grpSpPr>
        <a:xfrm>
          <a:off x="0" y="0"/>
          <a:ext cx="0" cy="0"/>
          <a:chOff x="0" y="0"/>
          <a:chExt cx="0" cy="0"/>
        </a:xfrm>
      </p:grpSpPr>
      <p:sp>
        <p:nvSpPr>
          <p:cNvPr id="696" name="Google Shape;696;p78"/>
          <p:cNvSpPr/>
          <p:nvPr/>
        </p:nvSpPr>
        <p:spPr>
          <a:xfrm>
            <a:off x="9" y="4800600"/>
            <a:ext cx="9144000" cy="3645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97" name="Google Shape;697;p78"/>
          <p:cNvSpPr txBox="1"/>
          <p:nvPr>
            <p:ph idx="12" type="sldNum"/>
          </p:nvPr>
        </p:nvSpPr>
        <p:spPr>
          <a:xfrm>
            <a:off x="8315775" y="48299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698" name="Google Shape;698;p78"/>
          <p:cNvPicPr preferRelativeResize="0"/>
          <p:nvPr/>
        </p:nvPicPr>
        <p:blipFill>
          <a:blip r:embed="rId2">
            <a:alphaModFix/>
          </a:blip>
          <a:stretch>
            <a:fillRect/>
          </a:stretch>
        </p:blipFill>
        <p:spPr>
          <a:xfrm>
            <a:off x="267429" y="4858538"/>
            <a:ext cx="227231" cy="281834"/>
          </a:xfrm>
          <a:prstGeom prst="rect">
            <a:avLst/>
          </a:prstGeom>
          <a:noFill/>
          <a:ln>
            <a:noFill/>
          </a:ln>
        </p:spPr>
      </p:pic>
      <p:pic>
        <p:nvPicPr>
          <p:cNvPr id="699" name="Google Shape;699;p78"/>
          <p:cNvPicPr preferRelativeResize="0"/>
          <p:nvPr/>
        </p:nvPicPr>
        <p:blipFill>
          <a:blip r:embed="rId3">
            <a:alphaModFix/>
          </a:blip>
          <a:stretch>
            <a:fillRect/>
          </a:stretch>
        </p:blipFill>
        <p:spPr>
          <a:xfrm>
            <a:off x="1725" y="111244"/>
            <a:ext cx="9140549" cy="4570274"/>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
  <p:cSld name="BLANK_1_1_1_1_1_1_1_1">
    <p:spTree>
      <p:nvGrpSpPr>
        <p:cNvPr id="700" name="Shape 700"/>
        <p:cNvGrpSpPr/>
        <p:nvPr/>
      </p:nvGrpSpPr>
      <p:grpSpPr>
        <a:xfrm>
          <a:off x="0" y="0"/>
          <a:ext cx="0" cy="0"/>
          <a:chOff x="0" y="0"/>
          <a:chExt cx="0" cy="0"/>
        </a:xfrm>
      </p:grpSpPr>
      <p:sp>
        <p:nvSpPr>
          <p:cNvPr id="701" name="Google Shape;701;p79"/>
          <p:cNvSpPr/>
          <p:nvPr/>
        </p:nvSpPr>
        <p:spPr>
          <a:xfrm>
            <a:off x="5933727" y="4123641"/>
            <a:ext cx="3221400" cy="1020000"/>
          </a:xfrm>
          <a:prstGeom prst="rect">
            <a:avLst/>
          </a:prstGeom>
          <a:solidFill>
            <a:srgbClr val="C9E4EA">
              <a:alpha val="5084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702" name="Google Shape;702;p79"/>
          <p:cNvSpPr/>
          <p:nvPr>
            <p:ph idx="2" type="pic"/>
          </p:nvPr>
        </p:nvSpPr>
        <p:spPr>
          <a:xfrm>
            <a:off x="858211" y="2061788"/>
            <a:ext cx="1019700" cy="1019700"/>
          </a:xfrm>
          <a:prstGeom prst="ellipse">
            <a:avLst/>
          </a:prstGeom>
          <a:noFill/>
          <a:ln>
            <a:noFill/>
          </a:ln>
        </p:spPr>
      </p:sp>
      <p:cxnSp>
        <p:nvCxnSpPr>
          <p:cNvPr id="703" name="Google Shape;703;p79"/>
          <p:cNvCxnSpPr/>
          <p:nvPr/>
        </p:nvCxnSpPr>
        <p:spPr>
          <a:xfrm flipH="1">
            <a:off x="2736107" y="2109534"/>
            <a:ext cx="7200" cy="3033300"/>
          </a:xfrm>
          <a:prstGeom prst="straightConnector1">
            <a:avLst/>
          </a:prstGeom>
          <a:noFill/>
          <a:ln cap="flat" cmpd="sng" w="9525">
            <a:solidFill>
              <a:schemeClr val="accent6"/>
            </a:solidFill>
            <a:prstDash val="solid"/>
            <a:round/>
            <a:headEnd len="med" w="med" type="none"/>
            <a:tailEnd len="med" w="med" type="none"/>
          </a:ln>
        </p:spPr>
      </p:cxnSp>
      <p:cxnSp>
        <p:nvCxnSpPr>
          <p:cNvPr id="704" name="Google Shape;704;p79"/>
          <p:cNvCxnSpPr/>
          <p:nvPr/>
        </p:nvCxnSpPr>
        <p:spPr>
          <a:xfrm>
            <a:off x="5933727" y="4578816"/>
            <a:ext cx="3221400" cy="0"/>
          </a:xfrm>
          <a:prstGeom prst="straightConnector1">
            <a:avLst/>
          </a:prstGeom>
          <a:noFill/>
          <a:ln cap="flat" cmpd="sng" w="9525">
            <a:solidFill>
              <a:schemeClr val="accent6"/>
            </a:solidFill>
            <a:prstDash val="solid"/>
            <a:round/>
            <a:headEnd len="med" w="med" type="none"/>
            <a:tailEnd len="med" w="med" type="none"/>
          </a:ln>
        </p:spPr>
      </p:cxnSp>
      <p:cxnSp>
        <p:nvCxnSpPr>
          <p:cNvPr id="705" name="Google Shape;705;p79"/>
          <p:cNvCxnSpPr/>
          <p:nvPr/>
        </p:nvCxnSpPr>
        <p:spPr>
          <a:xfrm>
            <a:off x="7535751" y="4580053"/>
            <a:ext cx="0" cy="561300"/>
          </a:xfrm>
          <a:prstGeom prst="straightConnector1">
            <a:avLst/>
          </a:prstGeom>
          <a:noFill/>
          <a:ln cap="flat" cmpd="sng" w="9525">
            <a:solidFill>
              <a:schemeClr val="accent6"/>
            </a:solidFill>
            <a:prstDash val="solid"/>
            <a:round/>
            <a:headEnd len="med" w="med" type="none"/>
            <a:tailEnd len="med" w="med" type="none"/>
          </a:ln>
        </p:spPr>
      </p:cxnSp>
      <p:cxnSp>
        <p:nvCxnSpPr>
          <p:cNvPr id="706" name="Google Shape;706;p79"/>
          <p:cNvCxnSpPr/>
          <p:nvPr/>
        </p:nvCxnSpPr>
        <p:spPr>
          <a:xfrm>
            <a:off x="5933727" y="4123641"/>
            <a:ext cx="3221400" cy="0"/>
          </a:xfrm>
          <a:prstGeom prst="straightConnector1">
            <a:avLst/>
          </a:prstGeom>
          <a:noFill/>
          <a:ln cap="flat" cmpd="sng" w="9525">
            <a:solidFill>
              <a:schemeClr val="accent6"/>
            </a:solidFill>
            <a:prstDash val="solid"/>
            <a:round/>
            <a:headEnd len="med" w="med" type="none"/>
            <a:tailEnd len="med" w="med" type="none"/>
          </a:ln>
        </p:spPr>
      </p:cxnSp>
      <p:sp>
        <p:nvSpPr>
          <p:cNvPr id="707" name="Google Shape;707;p79"/>
          <p:cNvSpPr/>
          <p:nvPr/>
        </p:nvSpPr>
        <p:spPr>
          <a:xfrm>
            <a:off x="2736220" y="3366"/>
            <a:ext cx="3198600" cy="2105700"/>
          </a:xfrm>
          <a:prstGeom prst="rect">
            <a:avLst/>
          </a:prstGeom>
          <a:solidFill>
            <a:schemeClr val="l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cxnSp>
        <p:nvCxnSpPr>
          <p:cNvPr id="708" name="Google Shape;708;p79"/>
          <p:cNvCxnSpPr/>
          <p:nvPr/>
        </p:nvCxnSpPr>
        <p:spPr>
          <a:xfrm flipH="1">
            <a:off x="5933614" y="2108916"/>
            <a:ext cx="8100" cy="3034500"/>
          </a:xfrm>
          <a:prstGeom prst="straightConnector1">
            <a:avLst/>
          </a:prstGeom>
          <a:noFill/>
          <a:ln cap="flat" cmpd="sng" w="9525">
            <a:solidFill>
              <a:schemeClr val="accent6"/>
            </a:solidFill>
            <a:prstDash val="solid"/>
            <a:round/>
            <a:headEnd len="med" w="med" type="none"/>
            <a:tailEnd len="med" w="med" type="none"/>
          </a:ln>
        </p:spPr>
      </p:cxnSp>
      <p:sp>
        <p:nvSpPr>
          <p:cNvPr id="709" name="Google Shape;709;p79"/>
          <p:cNvSpPr/>
          <p:nvPr/>
        </p:nvSpPr>
        <p:spPr>
          <a:xfrm>
            <a:off x="5933727" y="3366"/>
            <a:ext cx="3204000" cy="2105700"/>
          </a:xfrm>
          <a:prstGeom prst="rect">
            <a:avLst/>
          </a:prstGeom>
          <a:solidFill>
            <a:schemeClr val="accen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710" name="Google Shape;710;p79"/>
          <p:cNvSpPr txBox="1"/>
          <p:nvPr>
            <p:ph type="title"/>
          </p:nvPr>
        </p:nvSpPr>
        <p:spPr>
          <a:xfrm>
            <a:off x="2958811"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711" name="Google Shape;711;p79"/>
          <p:cNvSpPr txBox="1"/>
          <p:nvPr>
            <p:ph idx="1" type="body"/>
          </p:nvPr>
        </p:nvSpPr>
        <p:spPr>
          <a:xfrm>
            <a:off x="2930240"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712" name="Google Shape;712;p79"/>
          <p:cNvSpPr txBox="1"/>
          <p:nvPr>
            <p:ph idx="3" type="title"/>
          </p:nvPr>
        </p:nvSpPr>
        <p:spPr>
          <a:xfrm>
            <a:off x="6180408"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713" name="Google Shape;713;p79"/>
          <p:cNvSpPr txBox="1"/>
          <p:nvPr>
            <p:ph idx="4" type="body"/>
          </p:nvPr>
        </p:nvSpPr>
        <p:spPr>
          <a:xfrm>
            <a:off x="6151837"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714" name="Google Shape;714;p79"/>
          <p:cNvSpPr txBox="1"/>
          <p:nvPr>
            <p:ph idx="5" type="body"/>
          </p:nvPr>
        </p:nvSpPr>
        <p:spPr>
          <a:xfrm>
            <a:off x="3100890" y="2708447"/>
            <a:ext cx="2587200" cy="1922100"/>
          </a:xfrm>
          <a:prstGeom prst="rect">
            <a:avLst/>
          </a:prstGeom>
          <a:noFill/>
          <a:ln>
            <a:noFill/>
          </a:ln>
        </p:spPr>
        <p:txBody>
          <a:bodyPr anchorCtr="0" anchor="t" bIns="34275" lIns="34275" spcFirstLastPara="1" rIns="34275" wrap="square" tIns="34275">
            <a:noAutofit/>
          </a:bodyPr>
          <a:lstStyle>
            <a:lvl1pPr indent="-298450" lvl="0" marL="4572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1pPr>
            <a:lvl2pPr indent="-298450" lvl="1" marL="9144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2pPr>
            <a:lvl3pPr indent="-298450" lvl="2" marL="13716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3pPr>
            <a:lvl4pPr indent="-298450" lvl="3" marL="18288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4pPr>
            <a:lvl5pPr indent="-298450" lvl="4" marL="22860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5pPr>
            <a:lvl6pPr indent="-298450" lvl="5" marL="27432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6pPr>
            <a:lvl7pPr indent="-298450" lvl="6" marL="32004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7pPr>
            <a:lvl8pPr indent="-298450" lvl="7" marL="36576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8pPr>
            <a:lvl9pPr indent="-298450" lvl="8" marL="41148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9pPr>
          </a:lstStyle>
          <a:p/>
        </p:txBody>
      </p:sp>
      <p:sp>
        <p:nvSpPr>
          <p:cNvPr id="715" name="Google Shape;715;p79"/>
          <p:cNvSpPr txBox="1"/>
          <p:nvPr>
            <p:ph idx="6" type="body"/>
          </p:nvPr>
        </p:nvSpPr>
        <p:spPr>
          <a:xfrm>
            <a:off x="6199503" y="2672822"/>
            <a:ext cx="2729400" cy="11616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1pPr>
            <a:lvl2pPr indent="-285750" lvl="1" marL="9144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2pPr>
            <a:lvl3pPr indent="-285750" lvl="2" marL="13716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3pPr>
            <a:lvl4pPr indent="-285750" lvl="3" marL="18288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4pPr>
            <a:lvl5pPr indent="-285750" lvl="4" marL="22860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5pPr>
            <a:lvl6pPr indent="-285750" lvl="5" marL="27432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6pPr>
            <a:lvl7pPr indent="-285750" lvl="6" marL="32004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7pPr>
            <a:lvl8pPr indent="-285750" lvl="7" marL="36576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8pPr>
            <a:lvl9pPr indent="-285750" lvl="8" marL="41148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9pPr>
          </a:lstStyle>
          <a:p/>
        </p:txBody>
      </p:sp>
      <p:sp>
        <p:nvSpPr>
          <p:cNvPr id="716" name="Google Shape;716;p79"/>
          <p:cNvSpPr txBox="1"/>
          <p:nvPr>
            <p:ph idx="7" type="title"/>
          </p:nvPr>
        </p:nvSpPr>
        <p:spPr>
          <a:xfrm>
            <a:off x="2921200"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717" name="Google Shape;717;p79"/>
          <p:cNvSpPr txBox="1"/>
          <p:nvPr>
            <p:ph idx="8" type="title"/>
          </p:nvPr>
        </p:nvSpPr>
        <p:spPr>
          <a:xfrm>
            <a:off x="6180408"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718" name="Google Shape;718;p79"/>
          <p:cNvSpPr txBox="1"/>
          <p:nvPr>
            <p:ph idx="9" type="title"/>
          </p:nvPr>
        </p:nvSpPr>
        <p:spPr>
          <a:xfrm>
            <a:off x="6089464" y="4228547"/>
            <a:ext cx="28926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
        <p:nvSpPr>
          <p:cNvPr id="719" name="Google Shape;719;p79"/>
          <p:cNvSpPr txBox="1"/>
          <p:nvPr>
            <p:ph idx="13" type="title"/>
          </p:nvPr>
        </p:nvSpPr>
        <p:spPr>
          <a:xfrm>
            <a:off x="6075712"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
        <p:nvSpPr>
          <p:cNvPr id="720" name="Google Shape;720;p79"/>
          <p:cNvSpPr txBox="1"/>
          <p:nvPr>
            <p:ph idx="14" type="title"/>
          </p:nvPr>
        </p:nvSpPr>
        <p:spPr>
          <a:xfrm>
            <a:off x="7655408"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Gray">
  <p:cSld name="CUSTOM_6_2">
    <p:bg>
      <p:bgPr>
        <a:solidFill>
          <a:srgbClr val="F5F5F5"/>
        </a:solidFill>
      </p:bgPr>
    </p:bg>
    <p:spTree>
      <p:nvGrpSpPr>
        <p:cNvPr id="721" name="Shape 721"/>
        <p:cNvGrpSpPr/>
        <p:nvPr/>
      </p:nvGrpSpPr>
      <p:grpSpPr>
        <a:xfrm>
          <a:off x="0" y="0"/>
          <a:ext cx="0" cy="0"/>
          <a:chOff x="0" y="0"/>
          <a:chExt cx="0" cy="0"/>
        </a:xfrm>
      </p:grpSpPr>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 1">
  <p:cSld name="00_Blank">
    <p:spTree>
      <p:nvGrpSpPr>
        <p:cNvPr id="722" name="Shape 722"/>
        <p:cNvGrpSpPr/>
        <p:nvPr/>
      </p:nvGrpSpPr>
      <p:grpSpPr>
        <a:xfrm>
          <a:off x="0" y="0"/>
          <a:ext cx="0" cy="0"/>
          <a:chOff x="0" y="0"/>
          <a:chExt cx="0" cy="0"/>
        </a:xfrm>
      </p:grpSpPr>
      <p:pic>
        <p:nvPicPr>
          <p:cNvPr id="723" name="Google Shape;723;p81"/>
          <p:cNvPicPr preferRelativeResize="0"/>
          <p:nvPr/>
        </p:nvPicPr>
        <p:blipFill>
          <a:blip r:embed="rId2">
            <a:alphaModFix/>
          </a:blip>
          <a:stretch>
            <a:fillRect/>
          </a:stretch>
        </p:blipFill>
        <p:spPr>
          <a:xfrm>
            <a:off x="524571" y="4715663"/>
            <a:ext cx="227231" cy="281834"/>
          </a:xfrm>
          <a:prstGeom prst="rect">
            <a:avLst/>
          </a:prstGeom>
          <a:noFill/>
          <a:ln>
            <a:noFill/>
          </a:ln>
        </p:spPr>
      </p:pic>
      <p:cxnSp>
        <p:nvCxnSpPr>
          <p:cNvPr id="724" name="Google Shape;724;p81"/>
          <p:cNvCxnSpPr/>
          <p:nvPr/>
        </p:nvCxnSpPr>
        <p:spPr>
          <a:xfrm rot="10800000">
            <a:off x="28" y="4570847"/>
            <a:ext cx="9144000" cy="0"/>
          </a:xfrm>
          <a:prstGeom prst="straightConnector1">
            <a:avLst/>
          </a:prstGeom>
          <a:noFill/>
          <a:ln cap="flat" cmpd="sng" w="9525">
            <a:solidFill>
              <a:schemeClr val="accent6"/>
            </a:solidFill>
            <a:prstDash val="solid"/>
            <a:round/>
            <a:headEnd len="med" w="med" type="none"/>
            <a:tailEnd len="med" w="med" type="none"/>
          </a:ln>
        </p:spPr>
      </p:cxnSp>
      <p:sp>
        <p:nvSpPr>
          <p:cNvPr id="725" name="Google Shape;725;p81"/>
          <p:cNvSpPr txBox="1"/>
          <p:nvPr>
            <p:ph idx="12" type="sldNum"/>
          </p:nvPr>
        </p:nvSpPr>
        <p:spPr>
          <a:xfrm>
            <a:off x="8315775" y="4715606"/>
            <a:ext cx="228300" cy="2832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1Col-LeftAlign">
  <p:cSld name="TITLE_3_4">
    <p:spTree>
      <p:nvGrpSpPr>
        <p:cNvPr id="726" name="Shape 726"/>
        <p:cNvGrpSpPr/>
        <p:nvPr/>
      </p:nvGrpSpPr>
      <p:grpSpPr>
        <a:xfrm>
          <a:off x="0" y="0"/>
          <a:ext cx="0" cy="0"/>
          <a:chOff x="0" y="0"/>
          <a:chExt cx="0" cy="0"/>
        </a:xfrm>
      </p:grpSpPr>
      <p:sp>
        <p:nvSpPr>
          <p:cNvPr id="727" name="Google Shape;727;p82"/>
          <p:cNvSpPr txBox="1"/>
          <p:nvPr>
            <p:ph idx="1" type="body"/>
          </p:nvPr>
        </p:nvSpPr>
        <p:spPr>
          <a:xfrm>
            <a:off x="344875" y="1028700"/>
            <a:ext cx="8454300" cy="3544500"/>
          </a:xfrm>
          <a:prstGeom prst="rect">
            <a:avLst/>
          </a:prstGeom>
          <a:noFill/>
          <a:ln>
            <a:noFill/>
          </a:ln>
        </p:spPr>
        <p:txBody>
          <a:bodyPr anchorCtr="0" anchor="t" bIns="0" lIns="0" spcFirstLastPara="1" rIns="0" wrap="square" tIns="0">
            <a:noAutofit/>
          </a:bodyPr>
          <a:lstStyle>
            <a:lvl1pPr indent="-323850" lvl="0" marL="457200" rtl="0">
              <a:lnSpc>
                <a:spcPct val="200000"/>
              </a:lnSpc>
              <a:spcBef>
                <a:spcPts val="0"/>
              </a:spcBef>
              <a:spcAft>
                <a:spcPts val="0"/>
              </a:spcAft>
              <a:buSzPts val="1500"/>
              <a:buFont typeface="Montserrat"/>
              <a:buChar char="●"/>
              <a:defRPr sz="1500">
                <a:latin typeface="Montserrat"/>
                <a:ea typeface="Montserrat"/>
                <a:cs typeface="Montserrat"/>
                <a:sym typeface="Montserrat"/>
              </a:defRPr>
            </a:lvl1pPr>
            <a:lvl2pPr indent="-323850" lvl="1" marL="914400" rtl="0">
              <a:lnSpc>
                <a:spcPct val="200000"/>
              </a:lnSpc>
              <a:spcBef>
                <a:spcPts val="0"/>
              </a:spcBef>
              <a:spcAft>
                <a:spcPts val="0"/>
              </a:spcAft>
              <a:buSzPts val="1500"/>
              <a:buFont typeface="Montserrat"/>
              <a:buChar char="○"/>
              <a:defRPr sz="1500">
                <a:latin typeface="Montserrat"/>
                <a:ea typeface="Montserrat"/>
                <a:cs typeface="Montserrat"/>
                <a:sym typeface="Montserrat"/>
              </a:defRPr>
            </a:lvl2pPr>
            <a:lvl3pPr indent="-323850" lvl="2" marL="1371600" rtl="0">
              <a:lnSpc>
                <a:spcPct val="200000"/>
              </a:lnSpc>
              <a:spcBef>
                <a:spcPts val="0"/>
              </a:spcBef>
              <a:spcAft>
                <a:spcPts val="0"/>
              </a:spcAft>
              <a:buSzPts val="1500"/>
              <a:buFont typeface="Montserrat"/>
              <a:buChar char="■"/>
              <a:defRPr sz="1500">
                <a:latin typeface="Montserrat"/>
                <a:ea typeface="Montserrat"/>
                <a:cs typeface="Montserrat"/>
                <a:sym typeface="Montserrat"/>
              </a:defRPr>
            </a:lvl3pPr>
            <a:lvl4pPr indent="-323850" lvl="3" marL="1828800" rtl="0">
              <a:lnSpc>
                <a:spcPct val="200000"/>
              </a:lnSpc>
              <a:spcBef>
                <a:spcPts val="0"/>
              </a:spcBef>
              <a:spcAft>
                <a:spcPts val="0"/>
              </a:spcAft>
              <a:buSzPts val="1500"/>
              <a:buFont typeface="Montserrat"/>
              <a:buChar char="●"/>
              <a:defRPr sz="1500">
                <a:latin typeface="Montserrat"/>
                <a:ea typeface="Montserrat"/>
                <a:cs typeface="Montserrat"/>
                <a:sym typeface="Montserrat"/>
              </a:defRPr>
            </a:lvl4pPr>
            <a:lvl5pPr indent="-323850" lvl="4" marL="2286000" rtl="0">
              <a:lnSpc>
                <a:spcPct val="200000"/>
              </a:lnSpc>
              <a:spcBef>
                <a:spcPts val="0"/>
              </a:spcBef>
              <a:spcAft>
                <a:spcPts val="0"/>
              </a:spcAft>
              <a:buSzPts val="1500"/>
              <a:buFont typeface="Montserrat"/>
              <a:buChar char="○"/>
              <a:defRPr sz="1500">
                <a:latin typeface="Montserrat"/>
                <a:ea typeface="Montserrat"/>
                <a:cs typeface="Montserrat"/>
                <a:sym typeface="Montserrat"/>
              </a:defRPr>
            </a:lvl5pPr>
            <a:lvl6pPr indent="-323850" lvl="5" marL="2743200" rtl="0">
              <a:lnSpc>
                <a:spcPct val="200000"/>
              </a:lnSpc>
              <a:spcBef>
                <a:spcPts val="0"/>
              </a:spcBef>
              <a:spcAft>
                <a:spcPts val="0"/>
              </a:spcAft>
              <a:buSzPts val="1500"/>
              <a:buFont typeface="Montserrat"/>
              <a:buChar char="■"/>
              <a:defRPr sz="1500">
                <a:latin typeface="Montserrat"/>
                <a:ea typeface="Montserrat"/>
                <a:cs typeface="Montserrat"/>
                <a:sym typeface="Montserrat"/>
              </a:defRPr>
            </a:lvl6pPr>
            <a:lvl7pPr indent="-323850" lvl="6" marL="3200400" rtl="0">
              <a:lnSpc>
                <a:spcPct val="200000"/>
              </a:lnSpc>
              <a:spcBef>
                <a:spcPts val="0"/>
              </a:spcBef>
              <a:spcAft>
                <a:spcPts val="0"/>
              </a:spcAft>
              <a:buSzPts val="1500"/>
              <a:buFont typeface="Montserrat"/>
              <a:buChar char="●"/>
              <a:defRPr sz="1500">
                <a:latin typeface="Montserrat"/>
                <a:ea typeface="Montserrat"/>
                <a:cs typeface="Montserrat"/>
                <a:sym typeface="Montserrat"/>
              </a:defRPr>
            </a:lvl7pPr>
            <a:lvl8pPr indent="-323850" lvl="7" marL="3657600" rtl="0">
              <a:lnSpc>
                <a:spcPct val="200000"/>
              </a:lnSpc>
              <a:spcBef>
                <a:spcPts val="0"/>
              </a:spcBef>
              <a:spcAft>
                <a:spcPts val="0"/>
              </a:spcAft>
              <a:buSzPts val="1500"/>
              <a:buFont typeface="Montserrat"/>
              <a:buChar char="○"/>
              <a:defRPr sz="1500">
                <a:latin typeface="Montserrat"/>
                <a:ea typeface="Montserrat"/>
                <a:cs typeface="Montserrat"/>
                <a:sym typeface="Montserrat"/>
              </a:defRPr>
            </a:lvl8pPr>
            <a:lvl9pPr indent="-323850" lvl="8" marL="4114800" rtl="0">
              <a:lnSpc>
                <a:spcPct val="200000"/>
              </a:lnSpc>
              <a:spcBef>
                <a:spcPts val="0"/>
              </a:spcBef>
              <a:spcAft>
                <a:spcPts val="0"/>
              </a:spcAft>
              <a:buSzPts val="1500"/>
              <a:buFont typeface="Montserrat"/>
              <a:buChar char="■"/>
              <a:defRPr sz="1500">
                <a:latin typeface="Montserrat"/>
                <a:ea typeface="Montserrat"/>
                <a:cs typeface="Montserrat"/>
                <a:sym typeface="Montserrat"/>
              </a:defRPr>
            </a:lvl9pPr>
          </a:lstStyle>
          <a:p/>
        </p:txBody>
      </p:sp>
      <p:cxnSp>
        <p:nvCxnSpPr>
          <p:cNvPr id="728" name="Google Shape;728;p82"/>
          <p:cNvCxnSpPr/>
          <p:nvPr/>
        </p:nvCxnSpPr>
        <p:spPr>
          <a:xfrm>
            <a:off x="0" y="4687488"/>
            <a:ext cx="9153300" cy="0"/>
          </a:xfrm>
          <a:prstGeom prst="straightConnector1">
            <a:avLst/>
          </a:prstGeom>
          <a:noFill/>
          <a:ln cap="flat" cmpd="sng" w="9525">
            <a:solidFill>
              <a:schemeClr val="accent4"/>
            </a:solidFill>
            <a:prstDash val="solid"/>
            <a:round/>
            <a:headEnd len="med" w="med" type="none"/>
            <a:tailEnd len="med" w="med" type="none"/>
          </a:ln>
        </p:spPr>
      </p:cxnSp>
      <p:sp>
        <p:nvSpPr>
          <p:cNvPr id="729" name="Google Shape;729;p82"/>
          <p:cNvSpPr txBox="1"/>
          <p:nvPr>
            <p:ph type="title"/>
          </p:nvPr>
        </p:nvSpPr>
        <p:spPr>
          <a:xfrm>
            <a:off x="342900" y="342900"/>
            <a:ext cx="8458200" cy="5715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b="1" sz="2400">
                <a:latin typeface="Montserrat"/>
                <a:ea typeface="Montserrat"/>
                <a:cs typeface="Montserrat"/>
                <a:sym typeface="Montserrat"/>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Agenda Light (2/3) 1">
  <p:cSld name="02 Agenda Light (2/3) 1">
    <p:spTree>
      <p:nvGrpSpPr>
        <p:cNvPr id="730" name="Shape 730"/>
        <p:cNvGrpSpPr/>
        <p:nvPr/>
      </p:nvGrpSpPr>
      <p:grpSpPr>
        <a:xfrm>
          <a:off x="0" y="0"/>
          <a:ext cx="0" cy="0"/>
          <a:chOff x="0" y="0"/>
          <a:chExt cx="0" cy="0"/>
        </a:xfrm>
      </p:grpSpPr>
      <p:sp>
        <p:nvSpPr>
          <p:cNvPr id="731" name="Google Shape;731;p83"/>
          <p:cNvSpPr/>
          <p:nvPr/>
        </p:nvSpPr>
        <p:spPr>
          <a:xfrm>
            <a:off x="3511295" y="0"/>
            <a:ext cx="56328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JetBrains Mono"/>
              <a:ea typeface="JetBrains Mono"/>
              <a:cs typeface="JetBrains Mono"/>
              <a:sym typeface="JetBrains Mono"/>
            </a:endParaRPr>
          </a:p>
        </p:txBody>
      </p:sp>
      <p:sp>
        <p:nvSpPr>
          <p:cNvPr id="732" name="Google Shape;732;p83"/>
          <p:cNvSpPr txBox="1"/>
          <p:nvPr>
            <p:ph type="title"/>
          </p:nvPr>
        </p:nvSpPr>
        <p:spPr>
          <a:xfrm>
            <a:off x="329153" y="342900"/>
            <a:ext cx="2499300" cy="725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1pPr>
            <a:lvl2pPr lvl="1" marR="0" rtl="0" algn="l">
              <a:lnSpc>
                <a:spcPct val="100000"/>
              </a:lnSpc>
              <a:spcBef>
                <a:spcPts val="0"/>
              </a:spcBef>
              <a:spcAft>
                <a:spcPts val="0"/>
              </a:spcAft>
              <a:buClr>
                <a:schemeClr val="lt2"/>
              </a:buClr>
              <a:buSzPts val="2700"/>
              <a:buFont typeface="Arial"/>
              <a:buNone/>
              <a:defRPr b="0" i="0" sz="27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700"/>
              <a:buFont typeface="Arial"/>
              <a:buNone/>
              <a:defRPr b="0" i="0" sz="27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700"/>
              <a:buFont typeface="Arial"/>
              <a:buNone/>
              <a:defRPr b="0" i="0" sz="27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700"/>
              <a:buFont typeface="Arial"/>
              <a:buNone/>
              <a:defRPr b="0" i="0" sz="27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700"/>
              <a:buFont typeface="Arial"/>
              <a:buNone/>
              <a:defRPr b="0" i="0" sz="27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700"/>
              <a:buFont typeface="Arial"/>
              <a:buNone/>
              <a:defRPr b="0" i="0" sz="27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700"/>
              <a:buFont typeface="Arial"/>
              <a:buNone/>
              <a:defRPr b="0" i="0" sz="27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700"/>
              <a:buFont typeface="Arial"/>
              <a:buNone/>
              <a:defRPr b="0" i="0" sz="2700" u="none" cap="none" strike="noStrike">
                <a:solidFill>
                  <a:schemeClr val="lt2"/>
                </a:solidFill>
                <a:latin typeface="Arial"/>
                <a:ea typeface="Arial"/>
                <a:cs typeface="Arial"/>
                <a:sym typeface="Arial"/>
              </a:defRPr>
            </a:lvl9pPr>
          </a:lstStyle>
          <a:p/>
        </p:txBody>
      </p:sp>
      <p:sp>
        <p:nvSpPr>
          <p:cNvPr id="733" name="Google Shape;733;p83"/>
          <p:cNvSpPr txBox="1"/>
          <p:nvPr>
            <p:ph idx="1" type="body"/>
          </p:nvPr>
        </p:nvSpPr>
        <p:spPr>
          <a:xfrm>
            <a:off x="329153" y="1746084"/>
            <a:ext cx="2499300" cy="2439000"/>
          </a:xfrm>
          <a:prstGeom prst="rect">
            <a:avLst/>
          </a:prstGeom>
          <a:noFill/>
          <a:ln>
            <a:noFill/>
          </a:ln>
        </p:spPr>
        <p:txBody>
          <a:bodyPr anchorCtr="0" anchor="t" bIns="0" lIns="0" spcFirstLastPara="1" rIns="0" wrap="square" tIns="0">
            <a:noAutofit/>
          </a:bodyPr>
          <a:lstStyle>
            <a:lvl1pPr indent="-311150" lvl="0" marL="457200" marR="0" rtl="0" algn="l">
              <a:lnSpc>
                <a:spcPct val="100000"/>
              </a:lnSpc>
              <a:spcBef>
                <a:spcPts val="0"/>
              </a:spcBef>
              <a:spcAft>
                <a:spcPts val="0"/>
              </a:spcAft>
              <a:buClr>
                <a:schemeClr val="lt2"/>
              </a:buClr>
              <a:buSzPts val="1300"/>
              <a:buFont typeface="DM Sans"/>
              <a:buChar char="●"/>
              <a:defRPr b="0" i="0" sz="1300" u="none" cap="none" strike="noStrike">
                <a:solidFill>
                  <a:schemeClr val="lt2"/>
                </a:solidFill>
                <a:latin typeface="DM Sans"/>
                <a:ea typeface="DM Sans"/>
                <a:cs typeface="DM Sans"/>
                <a:sym typeface="DM Sans"/>
              </a:defRPr>
            </a:lvl1pPr>
            <a:lvl2pPr indent="-311150" lvl="1" marL="914400" marR="0" rtl="0" algn="l">
              <a:lnSpc>
                <a:spcPct val="100000"/>
              </a:lnSpc>
              <a:spcBef>
                <a:spcPts val="0"/>
              </a:spcBef>
              <a:spcAft>
                <a:spcPts val="0"/>
              </a:spcAft>
              <a:buClr>
                <a:schemeClr val="lt2"/>
              </a:buClr>
              <a:buSzPts val="1300"/>
              <a:buFont typeface="DM Sans"/>
              <a:buChar char="○"/>
              <a:defRPr b="0" i="0" sz="1300" u="none" cap="none" strike="noStrike">
                <a:solidFill>
                  <a:schemeClr val="lt2"/>
                </a:solidFill>
                <a:latin typeface="DM Sans"/>
                <a:ea typeface="DM Sans"/>
                <a:cs typeface="DM Sans"/>
                <a:sym typeface="DM Sans"/>
              </a:defRPr>
            </a:lvl2pPr>
            <a:lvl3pPr indent="-311150" lvl="2" marL="1371600" marR="0" rtl="0" algn="l">
              <a:lnSpc>
                <a:spcPct val="100000"/>
              </a:lnSpc>
              <a:spcBef>
                <a:spcPts val="0"/>
              </a:spcBef>
              <a:spcAft>
                <a:spcPts val="0"/>
              </a:spcAft>
              <a:buClr>
                <a:schemeClr val="lt2"/>
              </a:buClr>
              <a:buSzPts val="1300"/>
              <a:buFont typeface="DM Sans"/>
              <a:buChar char="■"/>
              <a:defRPr b="0" i="0" sz="1300" u="none" cap="none" strike="noStrike">
                <a:solidFill>
                  <a:schemeClr val="lt2"/>
                </a:solidFill>
                <a:latin typeface="DM Sans"/>
                <a:ea typeface="DM Sans"/>
                <a:cs typeface="DM Sans"/>
                <a:sym typeface="DM Sans"/>
              </a:defRPr>
            </a:lvl3pPr>
            <a:lvl4pPr indent="-311150" lvl="3" marL="1828800" marR="0" rtl="0" algn="l">
              <a:lnSpc>
                <a:spcPct val="100000"/>
              </a:lnSpc>
              <a:spcBef>
                <a:spcPts val="0"/>
              </a:spcBef>
              <a:spcAft>
                <a:spcPts val="0"/>
              </a:spcAft>
              <a:buClr>
                <a:schemeClr val="lt2"/>
              </a:buClr>
              <a:buSzPts val="1300"/>
              <a:buFont typeface="DM Sans"/>
              <a:buChar char="●"/>
              <a:defRPr b="0" i="0" sz="1300" u="none" cap="none" strike="noStrike">
                <a:solidFill>
                  <a:schemeClr val="lt2"/>
                </a:solidFill>
                <a:latin typeface="DM Sans"/>
                <a:ea typeface="DM Sans"/>
                <a:cs typeface="DM Sans"/>
                <a:sym typeface="DM Sans"/>
              </a:defRPr>
            </a:lvl4pPr>
            <a:lvl5pPr indent="-311150" lvl="4" marL="2286000" marR="0" rtl="0" algn="l">
              <a:lnSpc>
                <a:spcPct val="100000"/>
              </a:lnSpc>
              <a:spcBef>
                <a:spcPts val="0"/>
              </a:spcBef>
              <a:spcAft>
                <a:spcPts val="0"/>
              </a:spcAft>
              <a:buClr>
                <a:schemeClr val="lt2"/>
              </a:buClr>
              <a:buSzPts val="1300"/>
              <a:buFont typeface="DM Sans"/>
              <a:buChar char="○"/>
              <a:defRPr b="0" i="0" sz="1300" u="none" cap="none" strike="noStrike">
                <a:solidFill>
                  <a:schemeClr val="lt2"/>
                </a:solidFill>
                <a:latin typeface="DM Sans"/>
                <a:ea typeface="DM Sans"/>
                <a:cs typeface="DM Sans"/>
                <a:sym typeface="DM Sans"/>
              </a:defRPr>
            </a:lvl5pPr>
            <a:lvl6pPr indent="-311150" lvl="5" marL="2743200" marR="0" rtl="0" algn="l">
              <a:lnSpc>
                <a:spcPct val="100000"/>
              </a:lnSpc>
              <a:spcBef>
                <a:spcPts val="0"/>
              </a:spcBef>
              <a:spcAft>
                <a:spcPts val="0"/>
              </a:spcAft>
              <a:buClr>
                <a:schemeClr val="lt2"/>
              </a:buClr>
              <a:buSzPts val="1300"/>
              <a:buFont typeface="DM Sans"/>
              <a:buChar char="■"/>
              <a:defRPr b="0" i="0" sz="1300" u="none" cap="none" strike="noStrike">
                <a:solidFill>
                  <a:schemeClr val="lt2"/>
                </a:solidFill>
                <a:latin typeface="DM Sans"/>
                <a:ea typeface="DM Sans"/>
                <a:cs typeface="DM Sans"/>
                <a:sym typeface="DM Sans"/>
              </a:defRPr>
            </a:lvl6pPr>
            <a:lvl7pPr indent="-311150" lvl="6" marL="3200400" marR="0" rtl="0" algn="l">
              <a:lnSpc>
                <a:spcPct val="100000"/>
              </a:lnSpc>
              <a:spcBef>
                <a:spcPts val="0"/>
              </a:spcBef>
              <a:spcAft>
                <a:spcPts val="0"/>
              </a:spcAft>
              <a:buClr>
                <a:schemeClr val="lt2"/>
              </a:buClr>
              <a:buSzPts val="1300"/>
              <a:buFont typeface="DM Sans"/>
              <a:buChar char="●"/>
              <a:defRPr b="0" i="0" sz="1300" u="none" cap="none" strike="noStrike">
                <a:solidFill>
                  <a:schemeClr val="lt2"/>
                </a:solidFill>
                <a:latin typeface="DM Sans"/>
                <a:ea typeface="DM Sans"/>
                <a:cs typeface="DM Sans"/>
                <a:sym typeface="DM Sans"/>
              </a:defRPr>
            </a:lvl7pPr>
            <a:lvl8pPr indent="-311150" lvl="7" marL="3657600" marR="0" rtl="0" algn="l">
              <a:lnSpc>
                <a:spcPct val="100000"/>
              </a:lnSpc>
              <a:spcBef>
                <a:spcPts val="0"/>
              </a:spcBef>
              <a:spcAft>
                <a:spcPts val="0"/>
              </a:spcAft>
              <a:buClr>
                <a:schemeClr val="lt2"/>
              </a:buClr>
              <a:buSzPts val="1300"/>
              <a:buFont typeface="DM Sans"/>
              <a:buChar char="○"/>
              <a:defRPr b="0" i="0" sz="1300" u="none" cap="none" strike="noStrike">
                <a:solidFill>
                  <a:schemeClr val="lt2"/>
                </a:solidFill>
                <a:latin typeface="DM Sans"/>
                <a:ea typeface="DM Sans"/>
                <a:cs typeface="DM Sans"/>
                <a:sym typeface="DM Sans"/>
              </a:defRPr>
            </a:lvl8pPr>
            <a:lvl9pPr indent="-311150" lvl="8" marL="4114800" marR="0" rtl="0" algn="l">
              <a:lnSpc>
                <a:spcPct val="100000"/>
              </a:lnSpc>
              <a:spcBef>
                <a:spcPts val="0"/>
              </a:spcBef>
              <a:spcAft>
                <a:spcPts val="0"/>
              </a:spcAft>
              <a:buClr>
                <a:schemeClr val="lt2"/>
              </a:buClr>
              <a:buSzPts val="1300"/>
              <a:buFont typeface="DM Sans"/>
              <a:buChar char="■"/>
              <a:defRPr b="0" i="0" sz="1300" u="none" cap="none" strike="noStrike">
                <a:solidFill>
                  <a:schemeClr val="lt2"/>
                </a:solidFill>
                <a:latin typeface="DM Sans"/>
                <a:ea typeface="DM Sans"/>
                <a:cs typeface="DM Sans"/>
                <a:sym typeface="DM Sans"/>
              </a:defRPr>
            </a:lvl9pPr>
          </a:lstStyle>
          <a:p/>
        </p:txBody>
      </p:sp>
      <p:sp>
        <p:nvSpPr>
          <p:cNvPr id="734" name="Google Shape;734;p83"/>
          <p:cNvSpPr txBox="1"/>
          <p:nvPr>
            <p:ph idx="2" type="body"/>
          </p:nvPr>
        </p:nvSpPr>
        <p:spPr>
          <a:xfrm>
            <a:off x="3864304" y="574134"/>
            <a:ext cx="2292300" cy="3840900"/>
          </a:xfrm>
          <a:prstGeom prst="rect">
            <a:avLst/>
          </a:prstGeom>
          <a:noFill/>
          <a:ln>
            <a:noFill/>
          </a:ln>
        </p:spPr>
        <p:txBody>
          <a:bodyPr anchorCtr="0" anchor="t" bIns="34275" lIns="34275" spcFirstLastPara="1" rIns="34275" wrap="square" tIns="34275">
            <a:noAutofit/>
          </a:bodyPr>
          <a:lstStyle>
            <a:lvl1pPr indent="-311150" lvl="0" marL="457200" marR="0" rtl="0" algn="l">
              <a:lnSpc>
                <a:spcPct val="200000"/>
              </a:lnSpc>
              <a:spcBef>
                <a:spcPts val="0"/>
              </a:spcBef>
              <a:spcAft>
                <a:spcPts val="0"/>
              </a:spcAft>
              <a:buClr>
                <a:schemeClr val="lt2"/>
              </a:buClr>
              <a:buSzPts val="1300"/>
              <a:buFont typeface="DM Sans"/>
              <a:buAutoNum type="arabicPeriod"/>
              <a:defRPr b="0" i="0" sz="1300" u="none" cap="none" strike="noStrike">
                <a:solidFill>
                  <a:schemeClr val="lt2"/>
                </a:solidFill>
                <a:latin typeface="DM Sans"/>
                <a:ea typeface="DM Sans"/>
                <a:cs typeface="DM Sans"/>
                <a:sym typeface="DM Sans"/>
              </a:defRPr>
            </a:lvl1pPr>
            <a:lvl2pPr indent="-311150" lvl="1" marL="914400" marR="0" rtl="0" algn="l">
              <a:lnSpc>
                <a:spcPct val="200000"/>
              </a:lnSpc>
              <a:spcBef>
                <a:spcPts val="0"/>
              </a:spcBef>
              <a:spcAft>
                <a:spcPts val="0"/>
              </a:spcAft>
              <a:buClr>
                <a:schemeClr val="lt2"/>
              </a:buClr>
              <a:buSzPts val="1300"/>
              <a:buFont typeface="Arial"/>
              <a:buAutoNum type="alphaLcPeriod"/>
              <a:defRPr b="0" i="0" sz="1300" u="none" cap="none" strike="noStrike">
                <a:solidFill>
                  <a:schemeClr val="lt2"/>
                </a:solidFill>
                <a:latin typeface="Arial"/>
                <a:ea typeface="Arial"/>
                <a:cs typeface="Arial"/>
                <a:sym typeface="Arial"/>
              </a:defRPr>
            </a:lvl2pPr>
            <a:lvl3pPr indent="-311150" lvl="2" marL="1371600" marR="0" rtl="0" algn="l">
              <a:lnSpc>
                <a:spcPct val="200000"/>
              </a:lnSpc>
              <a:spcBef>
                <a:spcPts val="0"/>
              </a:spcBef>
              <a:spcAft>
                <a:spcPts val="0"/>
              </a:spcAft>
              <a:buClr>
                <a:schemeClr val="lt2"/>
              </a:buClr>
              <a:buSzPts val="1300"/>
              <a:buFont typeface="Arial"/>
              <a:buAutoNum type="romanLcPeriod"/>
              <a:defRPr b="0" i="0" sz="1300" u="none" cap="none" strike="noStrike">
                <a:solidFill>
                  <a:schemeClr val="lt2"/>
                </a:solidFill>
                <a:latin typeface="Arial"/>
                <a:ea typeface="Arial"/>
                <a:cs typeface="Arial"/>
                <a:sym typeface="Arial"/>
              </a:defRPr>
            </a:lvl3pPr>
            <a:lvl4pPr indent="-311150" lvl="3" marL="1828800" marR="0" rtl="0" algn="l">
              <a:lnSpc>
                <a:spcPct val="200000"/>
              </a:lnSpc>
              <a:spcBef>
                <a:spcPts val="0"/>
              </a:spcBef>
              <a:spcAft>
                <a:spcPts val="0"/>
              </a:spcAft>
              <a:buClr>
                <a:schemeClr val="lt2"/>
              </a:buClr>
              <a:buSzPts val="1300"/>
              <a:buFont typeface="Arial"/>
              <a:buAutoNum type="arabicPeriod"/>
              <a:defRPr b="0" i="0" sz="1300" u="none" cap="none" strike="noStrike">
                <a:solidFill>
                  <a:schemeClr val="lt2"/>
                </a:solidFill>
                <a:latin typeface="Arial"/>
                <a:ea typeface="Arial"/>
                <a:cs typeface="Arial"/>
                <a:sym typeface="Arial"/>
              </a:defRPr>
            </a:lvl4pPr>
            <a:lvl5pPr indent="-311150" lvl="4" marL="2286000" marR="0" rtl="0" algn="l">
              <a:lnSpc>
                <a:spcPct val="200000"/>
              </a:lnSpc>
              <a:spcBef>
                <a:spcPts val="0"/>
              </a:spcBef>
              <a:spcAft>
                <a:spcPts val="0"/>
              </a:spcAft>
              <a:buClr>
                <a:schemeClr val="lt2"/>
              </a:buClr>
              <a:buSzPts val="1300"/>
              <a:buFont typeface="Arial"/>
              <a:buAutoNum type="alphaLcPeriod"/>
              <a:defRPr b="0" i="0" sz="1300" u="none" cap="none" strike="noStrike">
                <a:solidFill>
                  <a:schemeClr val="lt2"/>
                </a:solidFill>
                <a:latin typeface="Arial"/>
                <a:ea typeface="Arial"/>
                <a:cs typeface="Arial"/>
                <a:sym typeface="Arial"/>
              </a:defRPr>
            </a:lvl5pPr>
            <a:lvl6pPr indent="-311150" lvl="5" marL="2743200" marR="0" rtl="0" algn="l">
              <a:lnSpc>
                <a:spcPct val="200000"/>
              </a:lnSpc>
              <a:spcBef>
                <a:spcPts val="0"/>
              </a:spcBef>
              <a:spcAft>
                <a:spcPts val="0"/>
              </a:spcAft>
              <a:buClr>
                <a:schemeClr val="lt2"/>
              </a:buClr>
              <a:buSzPts val="1300"/>
              <a:buFont typeface="Arial"/>
              <a:buAutoNum type="romanLcPeriod"/>
              <a:defRPr b="0" i="0" sz="1300" u="none" cap="none" strike="noStrike">
                <a:solidFill>
                  <a:schemeClr val="lt2"/>
                </a:solidFill>
                <a:latin typeface="Arial"/>
                <a:ea typeface="Arial"/>
                <a:cs typeface="Arial"/>
                <a:sym typeface="Arial"/>
              </a:defRPr>
            </a:lvl6pPr>
            <a:lvl7pPr indent="-311150" lvl="6" marL="3200400" marR="0" rtl="0" algn="l">
              <a:lnSpc>
                <a:spcPct val="200000"/>
              </a:lnSpc>
              <a:spcBef>
                <a:spcPts val="0"/>
              </a:spcBef>
              <a:spcAft>
                <a:spcPts val="0"/>
              </a:spcAft>
              <a:buClr>
                <a:schemeClr val="lt2"/>
              </a:buClr>
              <a:buSzPts val="1300"/>
              <a:buFont typeface="Arial"/>
              <a:buAutoNum type="arabicPeriod"/>
              <a:defRPr b="0" i="0" sz="1300" u="none" cap="none" strike="noStrike">
                <a:solidFill>
                  <a:schemeClr val="lt2"/>
                </a:solidFill>
                <a:latin typeface="Arial"/>
                <a:ea typeface="Arial"/>
                <a:cs typeface="Arial"/>
                <a:sym typeface="Arial"/>
              </a:defRPr>
            </a:lvl7pPr>
            <a:lvl8pPr indent="-311150" lvl="7" marL="3657600" marR="0" rtl="0" algn="l">
              <a:lnSpc>
                <a:spcPct val="200000"/>
              </a:lnSpc>
              <a:spcBef>
                <a:spcPts val="0"/>
              </a:spcBef>
              <a:spcAft>
                <a:spcPts val="0"/>
              </a:spcAft>
              <a:buClr>
                <a:schemeClr val="lt2"/>
              </a:buClr>
              <a:buSzPts val="1300"/>
              <a:buFont typeface="Arial"/>
              <a:buAutoNum type="alphaLcPeriod"/>
              <a:defRPr b="0" i="0" sz="1300" u="none" cap="none" strike="noStrike">
                <a:solidFill>
                  <a:schemeClr val="lt2"/>
                </a:solidFill>
                <a:latin typeface="Arial"/>
                <a:ea typeface="Arial"/>
                <a:cs typeface="Arial"/>
                <a:sym typeface="Arial"/>
              </a:defRPr>
            </a:lvl8pPr>
            <a:lvl9pPr indent="-311150" lvl="8" marL="4114800" marR="0" rtl="0" algn="l">
              <a:lnSpc>
                <a:spcPct val="200000"/>
              </a:lnSpc>
              <a:spcBef>
                <a:spcPts val="0"/>
              </a:spcBef>
              <a:spcAft>
                <a:spcPts val="0"/>
              </a:spcAft>
              <a:buClr>
                <a:schemeClr val="lt2"/>
              </a:buClr>
              <a:buSzPts val="1300"/>
              <a:buFont typeface="Arial"/>
              <a:buAutoNum type="romanLcPeriod"/>
              <a:defRPr b="0" i="0" sz="1300" u="none" cap="none" strike="noStrike">
                <a:solidFill>
                  <a:schemeClr val="lt2"/>
                </a:solidFill>
                <a:latin typeface="Arial"/>
                <a:ea typeface="Arial"/>
                <a:cs typeface="Arial"/>
                <a:sym typeface="Arial"/>
              </a:defRPr>
            </a:lvl9pPr>
          </a:lstStyle>
          <a:p/>
        </p:txBody>
      </p:sp>
      <p:sp>
        <p:nvSpPr>
          <p:cNvPr id="735" name="Google Shape;735;p83"/>
          <p:cNvSpPr txBox="1"/>
          <p:nvPr>
            <p:ph idx="3" type="body"/>
          </p:nvPr>
        </p:nvSpPr>
        <p:spPr>
          <a:xfrm>
            <a:off x="6487139" y="574134"/>
            <a:ext cx="2292300" cy="3840900"/>
          </a:xfrm>
          <a:prstGeom prst="rect">
            <a:avLst/>
          </a:prstGeom>
          <a:noFill/>
          <a:ln>
            <a:noFill/>
          </a:ln>
        </p:spPr>
        <p:txBody>
          <a:bodyPr anchorCtr="0" anchor="t" bIns="34275" lIns="34275" spcFirstLastPara="1" rIns="34275" wrap="square" tIns="34275">
            <a:noAutofit/>
          </a:bodyPr>
          <a:lstStyle>
            <a:lvl1pPr indent="-311150" lvl="0" marL="457200" marR="0" rtl="0" algn="l">
              <a:lnSpc>
                <a:spcPct val="200000"/>
              </a:lnSpc>
              <a:spcBef>
                <a:spcPts val="0"/>
              </a:spcBef>
              <a:spcAft>
                <a:spcPts val="0"/>
              </a:spcAft>
              <a:buClr>
                <a:schemeClr val="lt2"/>
              </a:buClr>
              <a:buSzPts val="1300"/>
              <a:buFont typeface="DM Sans"/>
              <a:buAutoNum type="arabicPeriod"/>
              <a:defRPr b="0" i="0" sz="1300" u="none" cap="none" strike="noStrike">
                <a:solidFill>
                  <a:schemeClr val="lt2"/>
                </a:solidFill>
                <a:latin typeface="DM Sans"/>
                <a:ea typeface="DM Sans"/>
                <a:cs typeface="DM Sans"/>
                <a:sym typeface="DM Sans"/>
              </a:defRPr>
            </a:lvl1pPr>
            <a:lvl2pPr indent="-311150" lvl="1" marL="914400" marR="0" rtl="0" algn="l">
              <a:lnSpc>
                <a:spcPct val="200000"/>
              </a:lnSpc>
              <a:spcBef>
                <a:spcPts val="0"/>
              </a:spcBef>
              <a:spcAft>
                <a:spcPts val="0"/>
              </a:spcAft>
              <a:buClr>
                <a:schemeClr val="lt2"/>
              </a:buClr>
              <a:buSzPts val="1300"/>
              <a:buFont typeface="Arial"/>
              <a:buAutoNum type="alphaLcPeriod"/>
              <a:defRPr b="0" i="0" sz="1300" u="none" cap="none" strike="noStrike">
                <a:solidFill>
                  <a:schemeClr val="lt2"/>
                </a:solidFill>
                <a:latin typeface="Arial"/>
                <a:ea typeface="Arial"/>
                <a:cs typeface="Arial"/>
                <a:sym typeface="Arial"/>
              </a:defRPr>
            </a:lvl2pPr>
            <a:lvl3pPr indent="-311150" lvl="2" marL="1371600" marR="0" rtl="0" algn="l">
              <a:lnSpc>
                <a:spcPct val="200000"/>
              </a:lnSpc>
              <a:spcBef>
                <a:spcPts val="0"/>
              </a:spcBef>
              <a:spcAft>
                <a:spcPts val="0"/>
              </a:spcAft>
              <a:buClr>
                <a:schemeClr val="lt2"/>
              </a:buClr>
              <a:buSzPts val="1300"/>
              <a:buFont typeface="Arial"/>
              <a:buAutoNum type="romanLcPeriod"/>
              <a:defRPr b="0" i="0" sz="1300" u="none" cap="none" strike="noStrike">
                <a:solidFill>
                  <a:schemeClr val="lt2"/>
                </a:solidFill>
                <a:latin typeface="Arial"/>
                <a:ea typeface="Arial"/>
                <a:cs typeface="Arial"/>
                <a:sym typeface="Arial"/>
              </a:defRPr>
            </a:lvl3pPr>
            <a:lvl4pPr indent="-311150" lvl="3" marL="1828800" marR="0" rtl="0" algn="l">
              <a:lnSpc>
                <a:spcPct val="200000"/>
              </a:lnSpc>
              <a:spcBef>
                <a:spcPts val="0"/>
              </a:spcBef>
              <a:spcAft>
                <a:spcPts val="0"/>
              </a:spcAft>
              <a:buClr>
                <a:schemeClr val="lt2"/>
              </a:buClr>
              <a:buSzPts val="1300"/>
              <a:buFont typeface="Arial"/>
              <a:buAutoNum type="arabicPeriod"/>
              <a:defRPr b="0" i="0" sz="1300" u="none" cap="none" strike="noStrike">
                <a:solidFill>
                  <a:schemeClr val="lt2"/>
                </a:solidFill>
                <a:latin typeface="Arial"/>
                <a:ea typeface="Arial"/>
                <a:cs typeface="Arial"/>
                <a:sym typeface="Arial"/>
              </a:defRPr>
            </a:lvl4pPr>
            <a:lvl5pPr indent="-311150" lvl="4" marL="2286000" marR="0" rtl="0" algn="l">
              <a:lnSpc>
                <a:spcPct val="200000"/>
              </a:lnSpc>
              <a:spcBef>
                <a:spcPts val="0"/>
              </a:spcBef>
              <a:spcAft>
                <a:spcPts val="0"/>
              </a:spcAft>
              <a:buClr>
                <a:schemeClr val="lt2"/>
              </a:buClr>
              <a:buSzPts val="1300"/>
              <a:buFont typeface="Arial"/>
              <a:buAutoNum type="alphaLcPeriod"/>
              <a:defRPr b="0" i="0" sz="1300" u="none" cap="none" strike="noStrike">
                <a:solidFill>
                  <a:schemeClr val="lt2"/>
                </a:solidFill>
                <a:latin typeface="Arial"/>
                <a:ea typeface="Arial"/>
                <a:cs typeface="Arial"/>
                <a:sym typeface="Arial"/>
              </a:defRPr>
            </a:lvl5pPr>
            <a:lvl6pPr indent="-311150" lvl="5" marL="2743200" marR="0" rtl="0" algn="l">
              <a:lnSpc>
                <a:spcPct val="200000"/>
              </a:lnSpc>
              <a:spcBef>
                <a:spcPts val="0"/>
              </a:spcBef>
              <a:spcAft>
                <a:spcPts val="0"/>
              </a:spcAft>
              <a:buClr>
                <a:schemeClr val="lt2"/>
              </a:buClr>
              <a:buSzPts val="1300"/>
              <a:buFont typeface="Arial"/>
              <a:buAutoNum type="romanLcPeriod"/>
              <a:defRPr b="0" i="0" sz="1300" u="none" cap="none" strike="noStrike">
                <a:solidFill>
                  <a:schemeClr val="lt2"/>
                </a:solidFill>
                <a:latin typeface="Arial"/>
                <a:ea typeface="Arial"/>
                <a:cs typeface="Arial"/>
                <a:sym typeface="Arial"/>
              </a:defRPr>
            </a:lvl6pPr>
            <a:lvl7pPr indent="-311150" lvl="6" marL="3200400" marR="0" rtl="0" algn="l">
              <a:lnSpc>
                <a:spcPct val="200000"/>
              </a:lnSpc>
              <a:spcBef>
                <a:spcPts val="0"/>
              </a:spcBef>
              <a:spcAft>
                <a:spcPts val="0"/>
              </a:spcAft>
              <a:buClr>
                <a:schemeClr val="lt2"/>
              </a:buClr>
              <a:buSzPts val="1300"/>
              <a:buFont typeface="Arial"/>
              <a:buAutoNum type="arabicPeriod"/>
              <a:defRPr b="0" i="0" sz="1300" u="none" cap="none" strike="noStrike">
                <a:solidFill>
                  <a:schemeClr val="lt2"/>
                </a:solidFill>
                <a:latin typeface="Arial"/>
                <a:ea typeface="Arial"/>
                <a:cs typeface="Arial"/>
                <a:sym typeface="Arial"/>
              </a:defRPr>
            </a:lvl7pPr>
            <a:lvl8pPr indent="-311150" lvl="7" marL="3657600" marR="0" rtl="0" algn="l">
              <a:lnSpc>
                <a:spcPct val="200000"/>
              </a:lnSpc>
              <a:spcBef>
                <a:spcPts val="0"/>
              </a:spcBef>
              <a:spcAft>
                <a:spcPts val="0"/>
              </a:spcAft>
              <a:buClr>
                <a:schemeClr val="lt2"/>
              </a:buClr>
              <a:buSzPts val="1300"/>
              <a:buFont typeface="Arial"/>
              <a:buAutoNum type="alphaLcPeriod"/>
              <a:defRPr b="0" i="0" sz="1300" u="none" cap="none" strike="noStrike">
                <a:solidFill>
                  <a:schemeClr val="lt2"/>
                </a:solidFill>
                <a:latin typeface="Arial"/>
                <a:ea typeface="Arial"/>
                <a:cs typeface="Arial"/>
                <a:sym typeface="Arial"/>
              </a:defRPr>
            </a:lvl8pPr>
            <a:lvl9pPr indent="-311150" lvl="8" marL="4114800" marR="0" rtl="0" algn="l">
              <a:lnSpc>
                <a:spcPct val="200000"/>
              </a:lnSpc>
              <a:spcBef>
                <a:spcPts val="0"/>
              </a:spcBef>
              <a:spcAft>
                <a:spcPts val="0"/>
              </a:spcAft>
              <a:buClr>
                <a:schemeClr val="lt2"/>
              </a:buClr>
              <a:buSzPts val="1300"/>
              <a:buFont typeface="Arial"/>
              <a:buAutoNum type="romanLcPeriod"/>
              <a:defRPr b="0" i="0" sz="1300" u="none" cap="none" strike="noStrike">
                <a:solidFill>
                  <a:schemeClr val="lt2"/>
                </a:solidFill>
                <a:latin typeface="Arial"/>
                <a:ea typeface="Arial"/>
                <a:cs typeface="Arial"/>
                <a:sym typeface="Arial"/>
              </a:defRPr>
            </a:lvl9pPr>
          </a:lstStyle>
          <a:p/>
        </p:txBody>
      </p:sp>
      <p:pic>
        <p:nvPicPr>
          <p:cNvPr id="736" name="Google Shape;736;p83"/>
          <p:cNvPicPr preferRelativeResize="0"/>
          <p:nvPr/>
        </p:nvPicPr>
        <p:blipFill rotWithShape="1">
          <a:blip r:embed="rId2">
            <a:alphaModFix/>
          </a:blip>
          <a:srcRect b="0" l="0" r="0" t="0"/>
          <a:stretch/>
        </p:blipFill>
        <p:spPr>
          <a:xfrm>
            <a:off x="267429" y="4744238"/>
            <a:ext cx="227231" cy="281834"/>
          </a:xfrm>
          <a:prstGeom prst="rect">
            <a:avLst/>
          </a:prstGeom>
          <a:noFill/>
          <a:ln>
            <a:noFill/>
          </a:ln>
        </p:spPr>
      </p:pic>
      <p:sp>
        <p:nvSpPr>
          <p:cNvPr id="737" name="Google Shape;737;p8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38" name="Shape 738"/>
        <p:cNvGrpSpPr/>
        <p:nvPr/>
      </p:nvGrpSpPr>
      <p:grpSpPr>
        <a:xfrm>
          <a:off x="0" y="0"/>
          <a:ext cx="0" cy="0"/>
          <a:chOff x="0" y="0"/>
          <a:chExt cx="0" cy="0"/>
        </a:xfrm>
      </p:grpSpPr>
      <p:sp>
        <p:nvSpPr>
          <p:cNvPr id="739" name="Google Shape;739;p8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Char char="●"/>
              <a:defRPr sz="7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740" name="Google Shape;740;p84"/>
          <p:cNvSpPr txBox="1"/>
          <p:nvPr>
            <p:ph idx="1" type="body"/>
          </p:nvPr>
        </p:nvSpPr>
        <p:spPr>
          <a:xfrm>
            <a:off x="628650" y="1369219"/>
            <a:ext cx="7886700" cy="3263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sz="700"/>
            </a:lvl1pPr>
            <a:lvl2pPr indent="-317500" lvl="1" marL="914400" rtl="0" algn="l">
              <a:lnSpc>
                <a:spcPct val="90000"/>
              </a:lnSpc>
              <a:spcBef>
                <a:spcPts val="400"/>
              </a:spcBef>
              <a:spcAft>
                <a:spcPts val="0"/>
              </a:spcAft>
              <a:buClr>
                <a:schemeClr val="dk1"/>
              </a:buClr>
              <a:buSzPts val="1400"/>
              <a:buChar char="○"/>
              <a:defRPr sz="700"/>
            </a:lvl2pPr>
            <a:lvl3pPr indent="-317500" lvl="2" marL="1371600" rtl="0" algn="l">
              <a:lnSpc>
                <a:spcPct val="90000"/>
              </a:lnSpc>
              <a:spcBef>
                <a:spcPts val="400"/>
              </a:spcBef>
              <a:spcAft>
                <a:spcPts val="0"/>
              </a:spcAft>
              <a:buClr>
                <a:schemeClr val="dk1"/>
              </a:buClr>
              <a:buSzPts val="1400"/>
              <a:buChar char="■"/>
              <a:defRPr sz="700"/>
            </a:lvl3pPr>
            <a:lvl4pPr indent="-317500" lvl="3" marL="1828800" rtl="0" algn="l">
              <a:lnSpc>
                <a:spcPct val="90000"/>
              </a:lnSpc>
              <a:spcBef>
                <a:spcPts val="400"/>
              </a:spcBef>
              <a:spcAft>
                <a:spcPts val="0"/>
              </a:spcAft>
              <a:buClr>
                <a:schemeClr val="dk1"/>
              </a:buClr>
              <a:buSzPts val="1400"/>
              <a:buChar char="●"/>
              <a:defRPr sz="700"/>
            </a:lvl4pPr>
            <a:lvl5pPr indent="-317500" lvl="4" marL="2286000" rtl="0" algn="l">
              <a:lnSpc>
                <a:spcPct val="90000"/>
              </a:lnSpc>
              <a:spcBef>
                <a:spcPts val="400"/>
              </a:spcBef>
              <a:spcAft>
                <a:spcPts val="0"/>
              </a:spcAft>
              <a:buClr>
                <a:schemeClr val="dk1"/>
              </a:buClr>
              <a:buSzPts val="1400"/>
              <a:buChar char="○"/>
              <a:defRPr sz="700"/>
            </a:lvl5pPr>
            <a:lvl6pPr indent="-317500" lvl="5" marL="2743200" rtl="0" algn="l">
              <a:lnSpc>
                <a:spcPct val="90000"/>
              </a:lnSpc>
              <a:spcBef>
                <a:spcPts val="400"/>
              </a:spcBef>
              <a:spcAft>
                <a:spcPts val="0"/>
              </a:spcAft>
              <a:buClr>
                <a:schemeClr val="dk1"/>
              </a:buClr>
              <a:buSzPts val="1400"/>
              <a:buChar char="■"/>
              <a:defRPr sz="700"/>
            </a:lvl6pPr>
            <a:lvl7pPr indent="-317500" lvl="6" marL="3200400" rtl="0" algn="l">
              <a:lnSpc>
                <a:spcPct val="90000"/>
              </a:lnSpc>
              <a:spcBef>
                <a:spcPts val="400"/>
              </a:spcBef>
              <a:spcAft>
                <a:spcPts val="0"/>
              </a:spcAft>
              <a:buClr>
                <a:schemeClr val="dk1"/>
              </a:buClr>
              <a:buSzPts val="1400"/>
              <a:buChar char="●"/>
              <a:defRPr sz="700"/>
            </a:lvl7pPr>
            <a:lvl8pPr indent="-317500" lvl="7" marL="3657600" rtl="0" algn="l">
              <a:lnSpc>
                <a:spcPct val="90000"/>
              </a:lnSpc>
              <a:spcBef>
                <a:spcPts val="400"/>
              </a:spcBef>
              <a:spcAft>
                <a:spcPts val="0"/>
              </a:spcAft>
              <a:buClr>
                <a:schemeClr val="dk1"/>
              </a:buClr>
              <a:buSzPts val="1400"/>
              <a:buChar char="○"/>
              <a:defRPr sz="700"/>
            </a:lvl8pPr>
            <a:lvl9pPr indent="-317500" lvl="8" marL="4114800" rtl="0" algn="l">
              <a:lnSpc>
                <a:spcPct val="90000"/>
              </a:lnSpc>
              <a:spcBef>
                <a:spcPts val="400"/>
              </a:spcBef>
              <a:spcAft>
                <a:spcPts val="0"/>
              </a:spcAft>
              <a:buClr>
                <a:schemeClr val="dk1"/>
              </a:buClr>
              <a:buSzPts val="1400"/>
              <a:buChar char="■"/>
              <a:defRPr sz="700"/>
            </a:lvl9pPr>
          </a:lstStyle>
          <a:p/>
        </p:txBody>
      </p:sp>
      <p:sp>
        <p:nvSpPr>
          <p:cNvPr id="741" name="Google Shape;741;p8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700"/>
              <a:buNone/>
              <a:defRPr sz="700"/>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742" name="Google Shape;742;p8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700"/>
              <a:buNone/>
              <a:defRPr sz="700"/>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743" name="Google Shape;743;p8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700"/>
            </a:lvl1pPr>
            <a:lvl2pPr indent="0" lvl="1" marL="0" rtl="0" algn="r">
              <a:spcBef>
                <a:spcPts val="0"/>
              </a:spcBef>
              <a:buNone/>
              <a:defRPr sz="700"/>
            </a:lvl2pPr>
            <a:lvl3pPr indent="0" lvl="2" marL="0" rtl="0" algn="r">
              <a:spcBef>
                <a:spcPts val="0"/>
              </a:spcBef>
              <a:buNone/>
              <a:defRPr sz="700"/>
            </a:lvl3pPr>
            <a:lvl4pPr indent="0" lvl="3" marL="0" rtl="0" algn="r">
              <a:spcBef>
                <a:spcPts val="0"/>
              </a:spcBef>
              <a:buNone/>
              <a:defRPr sz="700"/>
            </a:lvl4pPr>
            <a:lvl5pPr indent="0" lvl="4" marL="0" rtl="0" algn="r">
              <a:spcBef>
                <a:spcPts val="0"/>
              </a:spcBef>
              <a:buNone/>
              <a:defRPr sz="700"/>
            </a:lvl5pPr>
            <a:lvl6pPr indent="0" lvl="5" marL="0" rtl="0" algn="r">
              <a:spcBef>
                <a:spcPts val="0"/>
              </a:spcBef>
              <a:buNone/>
              <a:defRPr sz="700"/>
            </a:lvl6pPr>
            <a:lvl7pPr indent="0" lvl="6" marL="0" rtl="0" algn="r">
              <a:spcBef>
                <a:spcPts val="0"/>
              </a:spcBef>
              <a:buNone/>
              <a:defRPr sz="700"/>
            </a:lvl7pPr>
            <a:lvl8pPr indent="0" lvl="7" marL="0" rtl="0" algn="r">
              <a:spcBef>
                <a:spcPts val="0"/>
              </a:spcBef>
              <a:buNone/>
              <a:defRPr sz="700"/>
            </a:lvl8pPr>
            <a:lvl9pPr indent="0" lvl="8" marL="0" rtl="0" algn="r">
              <a:spcBef>
                <a:spcPts val="0"/>
              </a:spcBef>
              <a:buNone/>
              <a:defRPr sz="7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
    <p:bg>
      <p:bgPr>
        <a:solidFill>
          <a:schemeClr val="accent2"/>
        </a:solidFill>
      </p:bgPr>
    </p:bg>
    <p:spTree>
      <p:nvGrpSpPr>
        <p:cNvPr id="745" name="Shape 745"/>
        <p:cNvGrpSpPr/>
        <p:nvPr/>
      </p:nvGrpSpPr>
      <p:grpSpPr>
        <a:xfrm>
          <a:off x="0" y="0"/>
          <a:ext cx="0" cy="0"/>
          <a:chOff x="0" y="0"/>
          <a:chExt cx="0" cy="0"/>
        </a:xfrm>
      </p:grpSpPr>
      <p:sp>
        <p:nvSpPr>
          <p:cNvPr id="746" name="Google Shape;746;p86"/>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47" name="Google Shape;747;p86"/>
          <p:cNvSpPr txBox="1"/>
          <p:nvPr>
            <p:ph type="title"/>
          </p:nvPr>
        </p:nvSpPr>
        <p:spPr>
          <a:xfrm>
            <a:off x="329153" y="1457325"/>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748" name="Google Shape;748;p86"/>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749" name="Google Shape;749;p86"/>
          <p:cNvSpPr txBox="1"/>
          <p:nvPr>
            <p:ph idx="2" type="subTitle"/>
          </p:nvPr>
        </p:nvSpPr>
        <p:spPr>
          <a:xfrm>
            <a:off x="6329115" y="342900"/>
            <a:ext cx="2485800" cy="311100"/>
          </a:xfrm>
          <a:prstGeom prst="rect">
            <a:avLst/>
          </a:prstGeom>
          <a:noFill/>
          <a:ln>
            <a:noFill/>
          </a:ln>
        </p:spPr>
        <p:txBody>
          <a:bodyPr anchorCtr="0" anchor="t" bIns="0" lIns="0" spcFirstLastPara="1" rIns="0" wrap="square" tIns="0">
            <a:noAutofit/>
          </a:bodyPr>
          <a:lstStyle>
            <a:lvl1pPr lvl="0"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 1">
  <p:cSld name="CUSTOM_5_3">
    <p:bg>
      <p:bgPr>
        <a:solidFill>
          <a:schemeClr val="dk1"/>
        </a:solidFill>
      </p:bgPr>
    </p:bg>
    <p:spTree>
      <p:nvGrpSpPr>
        <p:cNvPr id="750" name="Shape 750"/>
        <p:cNvGrpSpPr/>
        <p:nvPr/>
      </p:nvGrpSpPr>
      <p:grpSpPr>
        <a:xfrm>
          <a:off x="0" y="0"/>
          <a:ext cx="0" cy="0"/>
          <a:chOff x="0" y="0"/>
          <a:chExt cx="0" cy="0"/>
        </a:xfrm>
      </p:grpSpPr>
      <p:sp>
        <p:nvSpPr>
          <p:cNvPr id="751" name="Google Shape;751;p87"/>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52" name="Google Shape;752;p87"/>
          <p:cNvSpPr txBox="1"/>
          <p:nvPr>
            <p:ph type="title"/>
          </p:nvPr>
        </p:nvSpPr>
        <p:spPr>
          <a:xfrm>
            <a:off x="329153" y="1457325"/>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753" name="Google Shape;753;p87"/>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754" name="Google Shape;754;p87"/>
          <p:cNvSpPr txBox="1"/>
          <p:nvPr>
            <p:ph idx="2" type="subTitle"/>
          </p:nvPr>
        </p:nvSpPr>
        <p:spPr>
          <a:xfrm>
            <a:off x="6329115" y="342900"/>
            <a:ext cx="2485800" cy="311100"/>
          </a:xfrm>
          <a:prstGeom prst="rect">
            <a:avLst/>
          </a:prstGeom>
          <a:noFill/>
          <a:ln>
            <a:noFill/>
          </a:ln>
        </p:spPr>
        <p:txBody>
          <a:bodyPr anchorCtr="0" anchor="t" bIns="0" lIns="0" spcFirstLastPara="1" rIns="0" wrap="square" tIns="0">
            <a:noAutofit/>
          </a:bodyPr>
          <a:lstStyle>
            <a:lvl1pPr lvl="0"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2">
  <p:cSld name="CUSTOM_5_2">
    <p:bg>
      <p:bgPr>
        <a:solidFill>
          <a:schemeClr val="accent2"/>
        </a:solidFill>
      </p:bgPr>
    </p:bg>
    <p:spTree>
      <p:nvGrpSpPr>
        <p:cNvPr id="755" name="Shape 755"/>
        <p:cNvGrpSpPr/>
        <p:nvPr/>
      </p:nvGrpSpPr>
      <p:grpSpPr>
        <a:xfrm>
          <a:off x="0" y="0"/>
          <a:ext cx="0" cy="0"/>
          <a:chOff x="0" y="0"/>
          <a:chExt cx="0" cy="0"/>
        </a:xfrm>
      </p:grpSpPr>
      <p:sp>
        <p:nvSpPr>
          <p:cNvPr id="756" name="Google Shape;756;p88"/>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57" name="Google Shape;757;p88"/>
          <p:cNvSpPr txBox="1"/>
          <p:nvPr>
            <p:ph type="title"/>
          </p:nvPr>
        </p:nvSpPr>
        <p:spPr>
          <a:xfrm>
            <a:off x="329153" y="145732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758" name="Google Shape;758;p88"/>
          <p:cNvSpPr txBox="1"/>
          <p:nvPr>
            <p:ph idx="2" type="subTitle"/>
          </p:nvPr>
        </p:nvSpPr>
        <p:spPr>
          <a:xfrm>
            <a:off x="3146991"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59" name="Google Shape;759;p88"/>
          <p:cNvSpPr txBox="1"/>
          <p:nvPr>
            <p:ph idx="3" type="body"/>
          </p:nvPr>
        </p:nvSpPr>
        <p:spPr>
          <a:xfrm>
            <a:off x="332527" y="314732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1pPr>
            <a:lvl2pPr indent="-342900" lvl="1" marL="914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2pPr>
            <a:lvl3pPr indent="-342900" lvl="2" marL="1371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3pPr>
            <a:lvl4pPr indent="-342900" lvl="3" marL="1828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4pPr>
            <a:lvl5pPr indent="-342900" lvl="4" marL="22860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5pPr>
            <a:lvl6pPr indent="-342900" lvl="5" marL="2743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6pPr>
            <a:lvl7pPr indent="-342900" lvl="6" marL="3200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7pPr>
            <a:lvl8pPr indent="-342900" lvl="7" marL="3657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8pPr>
            <a:lvl9pPr indent="-342900" lvl="8" marL="4114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9pPr>
          </a:lstStyle>
          <a:p/>
        </p:txBody>
      </p:sp>
      <p:pic>
        <p:nvPicPr>
          <p:cNvPr id="760" name="Google Shape;760;p88"/>
          <p:cNvPicPr preferRelativeResize="0"/>
          <p:nvPr/>
        </p:nvPicPr>
        <p:blipFill>
          <a:blip r:embed="rId2">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2">
  <p:cSld name="CUSTOM_5_2_1">
    <p:bg>
      <p:bgPr>
        <a:solidFill>
          <a:schemeClr val="dk1"/>
        </a:solidFill>
      </p:bgPr>
    </p:bg>
    <p:spTree>
      <p:nvGrpSpPr>
        <p:cNvPr id="761" name="Shape 761"/>
        <p:cNvGrpSpPr/>
        <p:nvPr/>
      </p:nvGrpSpPr>
      <p:grpSpPr>
        <a:xfrm>
          <a:off x="0" y="0"/>
          <a:ext cx="0" cy="0"/>
          <a:chOff x="0" y="0"/>
          <a:chExt cx="0" cy="0"/>
        </a:xfrm>
      </p:grpSpPr>
      <p:sp>
        <p:nvSpPr>
          <p:cNvPr id="762" name="Google Shape;762;p89"/>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63" name="Google Shape;763;p89"/>
          <p:cNvSpPr txBox="1"/>
          <p:nvPr>
            <p:ph type="title"/>
          </p:nvPr>
        </p:nvSpPr>
        <p:spPr>
          <a:xfrm>
            <a:off x="329153" y="145732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764" name="Google Shape;764;p89"/>
          <p:cNvSpPr txBox="1"/>
          <p:nvPr>
            <p:ph idx="2" type="subTitle"/>
          </p:nvPr>
        </p:nvSpPr>
        <p:spPr>
          <a:xfrm>
            <a:off x="3146991"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65" name="Google Shape;765;p89"/>
          <p:cNvSpPr txBox="1"/>
          <p:nvPr>
            <p:ph idx="3" type="body"/>
          </p:nvPr>
        </p:nvSpPr>
        <p:spPr>
          <a:xfrm>
            <a:off x="332527" y="314732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1pPr>
            <a:lvl2pPr indent="-342900" lvl="1" marL="914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2pPr>
            <a:lvl3pPr indent="-342900" lvl="2" marL="1371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3pPr>
            <a:lvl4pPr indent="-342900" lvl="3" marL="1828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4pPr>
            <a:lvl5pPr indent="-342900" lvl="4" marL="22860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5pPr>
            <a:lvl6pPr indent="-342900" lvl="5" marL="2743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6pPr>
            <a:lvl7pPr indent="-342900" lvl="6" marL="3200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7pPr>
            <a:lvl8pPr indent="-342900" lvl="7" marL="3657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8pPr>
            <a:lvl9pPr indent="-342900" lvl="8" marL="4114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9pPr>
          </a:lstStyle>
          <a:p/>
        </p:txBody>
      </p:sp>
      <p:pic>
        <p:nvPicPr>
          <p:cNvPr id="766" name="Google Shape;766;p89"/>
          <p:cNvPicPr preferRelativeResize="0"/>
          <p:nvPr/>
        </p:nvPicPr>
        <p:blipFill>
          <a:blip r:embed="rId2">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Blue">
  <p:cSld name="CUSTOM_5_1">
    <p:bg>
      <p:bgPr>
        <a:solidFill>
          <a:schemeClr val="accent2"/>
        </a:solidFill>
      </p:bgPr>
    </p:bg>
    <p:spTree>
      <p:nvGrpSpPr>
        <p:cNvPr id="767" name="Shape 767"/>
        <p:cNvGrpSpPr/>
        <p:nvPr/>
      </p:nvGrpSpPr>
      <p:grpSpPr>
        <a:xfrm>
          <a:off x="0" y="0"/>
          <a:ext cx="0" cy="0"/>
          <a:chOff x="0" y="0"/>
          <a:chExt cx="0" cy="0"/>
        </a:xfrm>
      </p:grpSpPr>
      <p:sp>
        <p:nvSpPr>
          <p:cNvPr id="768" name="Google Shape;768;p90"/>
          <p:cNvSpPr txBox="1"/>
          <p:nvPr>
            <p:ph type="title"/>
          </p:nvPr>
        </p:nvSpPr>
        <p:spPr>
          <a:xfrm>
            <a:off x="329153" y="722634"/>
            <a:ext cx="53640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1pPr>
            <a:lvl2pPr lvl="1"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769" name="Google Shape;769;p90"/>
          <p:cNvSpPr/>
          <p:nvPr>
            <p:ph idx="2" type="pic"/>
          </p:nvPr>
        </p:nvSpPr>
        <p:spPr>
          <a:xfrm>
            <a:off x="323636" y="2570878"/>
            <a:ext cx="685800" cy="685800"/>
          </a:xfrm>
          <a:prstGeom prst="ellipse">
            <a:avLst/>
          </a:prstGeom>
          <a:noFill/>
          <a:ln>
            <a:noFill/>
          </a:ln>
        </p:spPr>
      </p:sp>
      <p:sp>
        <p:nvSpPr>
          <p:cNvPr id="770" name="Google Shape;770;p90"/>
          <p:cNvSpPr/>
          <p:nvPr>
            <p:ph idx="3" type="pic"/>
          </p:nvPr>
        </p:nvSpPr>
        <p:spPr>
          <a:xfrm>
            <a:off x="2104970" y="2570878"/>
            <a:ext cx="685800" cy="685800"/>
          </a:xfrm>
          <a:prstGeom prst="ellipse">
            <a:avLst/>
          </a:prstGeom>
          <a:noFill/>
          <a:ln>
            <a:noFill/>
          </a:ln>
        </p:spPr>
      </p:sp>
      <p:sp>
        <p:nvSpPr>
          <p:cNvPr id="771" name="Google Shape;771;p90"/>
          <p:cNvSpPr/>
          <p:nvPr>
            <p:ph idx="4" type="pic"/>
          </p:nvPr>
        </p:nvSpPr>
        <p:spPr>
          <a:xfrm>
            <a:off x="3886303" y="2570878"/>
            <a:ext cx="685800" cy="685800"/>
          </a:xfrm>
          <a:prstGeom prst="ellipse">
            <a:avLst/>
          </a:prstGeom>
          <a:noFill/>
          <a:ln>
            <a:noFill/>
          </a:ln>
        </p:spPr>
      </p:sp>
      <p:sp>
        <p:nvSpPr>
          <p:cNvPr id="772" name="Google Shape;772;p90"/>
          <p:cNvSpPr/>
          <p:nvPr>
            <p:ph idx="5" type="pic"/>
          </p:nvPr>
        </p:nvSpPr>
        <p:spPr>
          <a:xfrm>
            <a:off x="5667636" y="2570878"/>
            <a:ext cx="685800" cy="685800"/>
          </a:xfrm>
          <a:prstGeom prst="ellipse">
            <a:avLst/>
          </a:prstGeom>
          <a:noFill/>
          <a:ln>
            <a:noFill/>
          </a:ln>
        </p:spPr>
      </p:sp>
      <p:pic>
        <p:nvPicPr>
          <p:cNvPr id="773" name="Google Shape;773;p90"/>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774" name="Google Shape;774;p90"/>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300"/>
              <a:buFont typeface="JetBrains Mono"/>
              <a:buNone/>
              <a:defRPr sz="1300">
                <a:solidFill>
                  <a:schemeClr val="dk2"/>
                </a:solidFill>
                <a:latin typeface="JetBrains Mono"/>
                <a:ea typeface="JetBrains Mono"/>
                <a:cs typeface="JetBrains Mono"/>
                <a:sym typeface="JetBrains Mono"/>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
        <p:nvSpPr>
          <p:cNvPr id="775" name="Google Shape;775;p90"/>
          <p:cNvSpPr txBox="1"/>
          <p:nvPr>
            <p:ph idx="6" type="subTitle"/>
          </p:nvPr>
        </p:nvSpPr>
        <p:spPr>
          <a:xfrm>
            <a:off x="323641"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776" name="Google Shape;776;p90"/>
          <p:cNvSpPr txBox="1"/>
          <p:nvPr>
            <p:ph idx="7" type="subTitle"/>
          </p:nvPr>
        </p:nvSpPr>
        <p:spPr>
          <a:xfrm>
            <a:off x="323636"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777" name="Google Shape;777;p90"/>
          <p:cNvSpPr txBox="1"/>
          <p:nvPr>
            <p:ph idx="8" type="subTitle"/>
          </p:nvPr>
        </p:nvSpPr>
        <p:spPr>
          <a:xfrm>
            <a:off x="2104968"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778" name="Google Shape;778;p90"/>
          <p:cNvSpPr txBox="1"/>
          <p:nvPr>
            <p:ph idx="9" type="subTitle"/>
          </p:nvPr>
        </p:nvSpPr>
        <p:spPr>
          <a:xfrm>
            <a:off x="2104963"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779" name="Google Shape;779;p90"/>
          <p:cNvSpPr txBox="1"/>
          <p:nvPr>
            <p:ph idx="13" type="subTitle"/>
          </p:nvPr>
        </p:nvSpPr>
        <p:spPr>
          <a:xfrm>
            <a:off x="3886295"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780" name="Google Shape;780;p90"/>
          <p:cNvSpPr txBox="1"/>
          <p:nvPr>
            <p:ph idx="14" type="subTitle"/>
          </p:nvPr>
        </p:nvSpPr>
        <p:spPr>
          <a:xfrm>
            <a:off x="3886290"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781" name="Google Shape;781;p90"/>
          <p:cNvSpPr txBox="1"/>
          <p:nvPr>
            <p:ph idx="15" type="subTitle"/>
          </p:nvPr>
        </p:nvSpPr>
        <p:spPr>
          <a:xfrm>
            <a:off x="5667622"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782" name="Google Shape;782;p90"/>
          <p:cNvSpPr txBox="1"/>
          <p:nvPr>
            <p:ph idx="16" type="subTitle"/>
          </p:nvPr>
        </p:nvSpPr>
        <p:spPr>
          <a:xfrm>
            <a:off x="5667618"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Gray">
  <p:cSld name="CUSTOM_5_1_1">
    <p:bg>
      <p:bgPr>
        <a:solidFill>
          <a:schemeClr val="lt1"/>
        </a:solidFill>
      </p:bgPr>
    </p:bg>
    <p:spTree>
      <p:nvGrpSpPr>
        <p:cNvPr id="783" name="Shape 783"/>
        <p:cNvGrpSpPr/>
        <p:nvPr/>
      </p:nvGrpSpPr>
      <p:grpSpPr>
        <a:xfrm>
          <a:off x="0" y="0"/>
          <a:ext cx="0" cy="0"/>
          <a:chOff x="0" y="0"/>
          <a:chExt cx="0" cy="0"/>
        </a:xfrm>
      </p:grpSpPr>
      <p:sp>
        <p:nvSpPr>
          <p:cNvPr id="784" name="Google Shape;784;p91"/>
          <p:cNvSpPr txBox="1"/>
          <p:nvPr>
            <p:ph idx="1" type="subTitle"/>
          </p:nvPr>
        </p:nvSpPr>
        <p:spPr>
          <a:xfrm>
            <a:off x="380784"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785" name="Google Shape;785;p91"/>
          <p:cNvSpPr txBox="1"/>
          <p:nvPr>
            <p:ph type="title"/>
          </p:nvPr>
        </p:nvSpPr>
        <p:spPr>
          <a:xfrm>
            <a:off x="329153" y="710672"/>
            <a:ext cx="5364000" cy="111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
        <p:nvSpPr>
          <p:cNvPr id="786" name="Google Shape;786;p91"/>
          <p:cNvSpPr/>
          <p:nvPr>
            <p:ph idx="2" type="pic"/>
          </p:nvPr>
        </p:nvSpPr>
        <p:spPr>
          <a:xfrm>
            <a:off x="323636" y="2170828"/>
            <a:ext cx="925800" cy="925800"/>
          </a:xfrm>
          <a:prstGeom prst="ellipse">
            <a:avLst/>
          </a:prstGeom>
          <a:noFill/>
          <a:ln>
            <a:noFill/>
          </a:ln>
        </p:spPr>
      </p:sp>
      <p:sp>
        <p:nvSpPr>
          <p:cNvPr id="787" name="Google Shape;787;p91"/>
          <p:cNvSpPr/>
          <p:nvPr>
            <p:ph idx="3" type="pic"/>
          </p:nvPr>
        </p:nvSpPr>
        <p:spPr>
          <a:xfrm>
            <a:off x="2447822" y="2170828"/>
            <a:ext cx="925800" cy="925800"/>
          </a:xfrm>
          <a:prstGeom prst="ellipse">
            <a:avLst/>
          </a:prstGeom>
          <a:noFill/>
          <a:ln>
            <a:noFill/>
          </a:ln>
        </p:spPr>
      </p:sp>
      <p:sp>
        <p:nvSpPr>
          <p:cNvPr id="788" name="Google Shape;788;p91"/>
          <p:cNvSpPr/>
          <p:nvPr>
            <p:ph idx="4" type="pic"/>
          </p:nvPr>
        </p:nvSpPr>
        <p:spPr>
          <a:xfrm>
            <a:off x="4572008" y="2170828"/>
            <a:ext cx="925800" cy="925800"/>
          </a:xfrm>
          <a:prstGeom prst="ellipse">
            <a:avLst/>
          </a:prstGeom>
          <a:noFill/>
          <a:ln>
            <a:noFill/>
          </a:ln>
        </p:spPr>
      </p:sp>
      <p:sp>
        <p:nvSpPr>
          <p:cNvPr id="789" name="Google Shape;789;p91"/>
          <p:cNvSpPr txBox="1"/>
          <p:nvPr>
            <p:ph idx="5" type="subTitle"/>
          </p:nvPr>
        </p:nvSpPr>
        <p:spPr>
          <a:xfrm>
            <a:off x="2504968"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790" name="Google Shape;790;p91"/>
          <p:cNvSpPr txBox="1"/>
          <p:nvPr>
            <p:ph idx="6" type="subTitle"/>
          </p:nvPr>
        </p:nvSpPr>
        <p:spPr>
          <a:xfrm>
            <a:off x="4629143"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791" name="Google Shape;791;p91"/>
          <p:cNvSpPr txBox="1"/>
          <p:nvPr>
            <p:ph idx="7" type="subTitle"/>
          </p:nvPr>
        </p:nvSpPr>
        <p:spPr>
          <a:xfrm>
            <a:off x="380784"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792" name="Google Shape;792;p91"/>
          <p:cNvSpPr txBox="1"/>
          <p:nvPr>
            <p:ph idx="8" type="subTitle"/>
          </p:nvPr>
        </p:nvSpPr>
        <p:spPr>
          <a:xfrm>
            <a:off x="2504966"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793" name="Google Shape;793;p91"/>
          <p:cNvSpPr txBox="1"/>
          <p:nvPr>
            <p:ph idx="9" type="subTitle"/>
          </p:nvPr>
        </p:nvSpPr>
        <p:spPr>
          <a:xfrm>
            <a:off x="4629150"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794" name="Google Shape;794;p91"/>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795" name="Google Shape;795;p91"/>
          <p:cNvSpPr txBox="1"/>
          <p:nvPr>
            <p:ph idx="13"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None/>
              <a:defRPr sz="1300">
                <a:solidFill>
                  <a:schemeClr val="lt2"/>
                </a:solidFill>
              </a:defRPr>
            </a:lvl2pPr>
            <a:lvl3pPr lvl="2" rtl="0">
              <a:spcBef>
                <a:spcPts val="0"/>
              </a:spcBef>
              <a:spcAft>
                <a:spcPts val="0"/>
              </a:spcAft>
              <a:buClr>
                <a:schemeClr val="lt2"/>
              </a:buClr>
              <a:buSzPts val="1300"/>
              <a:buNone/>
              <a:defRPr sz="1300">
                <a:solidFill>
                  <a:schemeClr val="lt2"/>
                </a:solidFill>
              </a:defRPr>
            </a:lvl3pPr>
            <a:lvl4pPr lvl="3" rtl="0">
              <a:spcBef>
                <a:spcPts val="0"/>
              </a:spcBef>
              <a:spcAft>
                <a:spcPts val="0"/>
              </a:spcAft>
              <a:buClr>
                <a:schemeClr val="lt2"/>
              </a:buClr>
              <a:buSzPts val="1300"/>
              <a:buNone/>
              <a:defRPr sz="1300">
                <a:solidFill>
                  <a:schemeClr val="lt2"/>
                </a:solidFill>
              </a:defRPr>
            </a:lvl4pPr>
            <a:lvl5pPr lvl="4" rtl="0">
              <a:spcBef>
                <a:spcPts val="0"/>
              </a:spcBef>
              <a:spcAft>
                <a:spcPts val="0"/>
              </a:spcAft>
              <a:buClr>
                <a:schemeClr val="lt2"/>
              </a:buClr>
              <a:buSzPts val="1300"/>
              <a:buNone/>
              <a:defRPr sz="1300">
                <a:solidFill>
                  <a:schemeClr val="lt2"/>
                </a:solidFill>
              </a:defRPr>
            </a:lvl5pPr>
            <a:lvl6pPr lvl="5" rtl="0">
              <a:spcBef>
                <a:spcPts val="0"/>
              </a:spcBef>
              <a:spcAft>
                <a:spcPts val="0"/>
              </a:spcAft>
              <a:buClr>
                <a:schemeClr val="lt2"/>
              </a:buClr>
              <a:buSzPts val="1300"/>
              <a:buNone/>
              <a:defRPr sz="1300">
                <a:solidFill>
                  <a:schemeClr val="lt2"/>
                </a:solidFill>
              </a:defRPr>
            </a:lvl6pPr>
            <a:lvl7pPr lvl="6" rtl="0">
              <a:spcBef>
                <a:spcPts val="0"/>
              </a:spcBef>
              <a:spcAft>
                <a:spcPts val="0"/>
              </a:spcAft>
              <a:buClr>
                <a:schemeClr val="lt2"/>
              </a:buClr>
              <a:buSzPts val="1300"/>
              <a:buNone/>
              <a:defRPr sz="1300">
                <a:solidFill>
                  <a:schemeClr val="lt2"/>
                </a:solidFill>
              </a:defRPr>
            </a:lvl7pPr>
            <a:lvl8pPr lvl="7" rtl="0">
              <a:spcBef>
                <a:spcPts val="0"/>
              </a:spcBef>
              <a:spcAft>
                <a:spcPts val="0"/>
              </a:spcAft>
              <a:buClr>
                <a:schemeClr val="lt2"/>
              </a:buClr>
              <a:buSzPts val="1300"/>
              <a:buNone/>
              <a:defRPr sz="1300">
                <a:solidFill>
                  <a:schemeClr val="lt2"/>
                </a:solidFill>
              </a:defRPr>
            </a:lvl8pPr>
            <a:lvl9pPr lvl="8" rtl="0">
              <a:spcBef>
                <a:spcPts val="0"/>
              </a:spcBef>
              <a:spcAft>
                <a:spcPts val="0"/>
              </a:spcAft>
              <a:buClr>
                <a:schemeClr val="lt2"/>
              </a:buClr>
              <a:buSzPts val="1300"/>
              <a:buNone/>
              <a:defRPr sz="1300">
                <a:solidFill>
                  <a:schemeClr val="lt2"/>
                </a:solidFill>
              </a:defRPr>
            </a:lvl9pPr>
          </a:lstStyle>
          <a:p/>
        </p:txBody>
      </p:sp>
      <p:sp>
        <p:nvSpPr>
          <p:cNvPr id="796" name="Google Shape;796;p91"/>
          <p:cNvSpPr/>
          <p:nvPr>
            <p:ph idx="14" type="pic"/>
          </p:nvPr>
        </p:nvSpPr>
        <p:spPr>
          <a:xfrm>
            <a:off x="6696192" y="2170828"/>
            <a:ext cx="925800" cy="925800"/>
          </a:xfrm>
          <a:prstGeom prst="ellipse">
            <a:avLst/>
          </a:prstGeom>
          <a:noFill/>
          <a:ln>
            <a:noFill/>
          </a:ln>
        </p:spPr>
      </p:sp>
      <p:sp>
        <p:nvSpPr>
          <p:cNvPr id="797" name="Google Shape;797;p91"/>
          <p:cNvSpPr txBox="1"/>
          <p:nvPr>
            <p:ph idx="15" type="subTitle"/>
          </p:nvPr>
        </p:nvSpPr>
        <p:spPr>
          <a:xfrm>
            <a:off x="6753327"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798" name="Google Shape;798;p91"/>
          <p:cNvSpPr txBox="1"/>
          <p:nvPr>
            <p:ph idx="16" type="subTitle"/>
          </p:nvPr>
        </p:nvSpPr>
        <p:spPr>
          <a:xfrm>
            <a:off x="6753336"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799" name="Google Shape;799;p91"/>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800" name="Google Shape;800;p9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4Speakers">
  <p:cSld name="CUSTOM_5_1_1_2">
    <p:bg>
      <p:bgPr>
        <a:solidFill>
          <a:schemeClr val="lt1"/>
        </a:solidFill>
      </p:bgPr>
    </p:bg>
    <p:spTree>
      <p:nvGrpSpPr>
        <p:cNvPr id="801" name="Shape 801"/>
        <p:cNvGrpSpPr/>
        <p:nvPr/>
      </p:nvGrpSpPr>
      <p:grpSpPr>
        <a:xfrm>
          <a:off x="0" y="0"/>
          <a:ext cx="0" cy="0"/>
          <a:chOff x="0" y="0"/>
          <a:chExt cx="0" cy="0"/>
        </a:xfrm>
      </p:grpSpPr>
      <p:sp>
        <p:nvSpPr>
          <p:cNvPr id="802" name="Google Shape;802;p92"/>
          <p:cNvSpPr txBox="1"/>
          <p:nvPr>
            <p:ph idx="1" type="subTitle"/>
          </p:nvPr>
        </p:nvSpPr>
        <p:spPr>
          <a:xfrm>
            <a:off x="1389867"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803" name="Google Shape;803;p92"/>
          <p:cNvSpPr/>
          <p:nvPr>
            <p:ph idx="2" type="pic"/>
          </p:nvPr>
        </p:nvSpPr>
        <p:spPr>
          <a:xfrm>
            <a:off x="323636" y="1755197"/>
            <a:ext cx="925800" cy="925800"/>
          </a:xfrm>
          <a:prstGeom prst="ellipse">
            <a:avLst/>
          </a:prstGeom>
          <a:noFill/>
          <a:ln>
            <a:noFill/>
          </a:ln>
        </p:spPr>
      </p:sp>
      <p:sp>
        <p:nvSpPr>
          <p:cNvPr id="804" name="Google Shape;804;p92"/>
          <p:cNvSpPr txBox="1"/>
          <p:nvPr>
            <p:ph idx="3" type="subTitle"/>
          </p:nvPr>
        </p:nvSpPr>
        <p:spPr>
          <a:xfrm>
            <a:off x="1389867"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805" name="Google Shape;805;p92"/>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806" name="Google Shape;806;p9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807" name="Google Shape;807;p92"/>
          <p:cNvSpPr txBox="1"/>
          <p:nvPr>
            <p:ph idx="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808" name="Google Shape;808;p92"/>
          <p:cNvSpPr txBox="1"/>
          <p:nvPr>
            <p:ph idx="5" type="subTitle"/>
          </p:nvPr>
        </p:nvSpPr>
        <p:spPr>
          <a:xfrm>
            <a:off x="1389867" y="3241800"/>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809" name="Google Shape;809;p92"/>
          <p:cNvSpPr/>
          <p:nvPr>
            <p:ph idx="6" type="pic"/>
          </p:nvPr>
        </p:nvSpPr>
        <p:spPr>
          <a:xfrm>
            <a:off x="323636" y="3128963"/>
            <a:ext cx="925800" cy="925800"/>
          </a:xfrm>
          <a:prstGeom prst="ellipse">
            <a:avLst/>
          </a:prstGeom>
          <a:noFill/>
          <a:ln>
            <a:noFill/>
          </a:ln>
        </p:spPr>
      </p:sp>
      <p:sp>
        <p:nvSpPr>
          <p:cNvPr id="810" name="Google Shape;810;p92"/>
          <p:cNvSpPr txBox="1"/>
          <p:nvPr>
            <p:ph idx="7" type="subTitle"/>
          </p:nvPr>
        </p:nvSpPr>
        <p:spPr>
          <a:xfrm>
            <a:off x="1389867" y="3591900"/>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11" name="Google Shape;811;p92"/>
          <p:cNvSpPr txBox="1"/>
          <p:nvPr>
            <p:ph idx="8" type="subTitle"/>
          </p:nvPr>
        </p:nvSpPr>
        <p:spPr>
          <a:xfrm>
            <a:off x="5638226"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812" name="Google Shape;812;p92"/>
          <p:cNvSpPr/>
          <p:nvPr>
            <p:ph idx="9" type="pic"/>
          </p:nvPr>
        </p:nvSpPr>
        <p:spPr>
          <a:xfrm>
            <a:off x="4571995" y="1755197"/>
            <a:ext cx="925800" cy="925800"/>
          </a:xfrm>
          <a:prstGeom prst="ellipse">
            <a:avLst/>
          </a:prstGeom>
          <a:noFill/>
          <a:ln>
            <a:noFill/>
          </a:ln>
        </p:spPr>
      </p:sp>
      <p:sp>
        <p:nvSpPr>
          <p:cNvPr id="813" name="Google Shape;813;p92"/>
          <p:cNvSpPr txBox="1"/>
          <p:nvPr>
            <p:ph idx="13" type="subTitle"/>
          </p:nvPr>
        </p:nvSpPr>
        <p:spPr>
          <a:xfrm>
            <a:off x="5638226"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14" name="Google Shape;814;p92"/>
          <p:cNvSpPr txBox="1"/>
          <p:nvPr>
            <p:ph idx="14" type="subTitle"/>
          </p:nvPr>
        </p:nvSpPr>
        <p:spPr>
          <a:xfrm>
            <a:off x="5638226" y="3241800"/>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815" name="Google Shape;815;p92"/>
          <p:cNvSpPr/>
          <p:nvPr>
            <p:ph idx="15" type="pic"/>
          </p:nvPr>
        </p:nvSpPr>
        <p:spPr>
          <a:xfrm>
            <a:off x="4571995" y="3128963"/>
            <a:ext cx="925800" cy="925800"/>
          </a:xfrm>
          <a:prstGeom prst="ellipse">
            <a:avLst/>
          </a:prstGeom>
          <a:noFill/>
          <a:ln>
            <a:noFill/>
          </a:ln>
        </p:spPr>
      </p:sp>
      <p:sp>
        <p:nvSpPr>
          <p:cNvPr id="816" name="Google Shape;816;p92"/>
          <p:cNvSpPr txBox="1"/>
          <p:nvPr>
            <p:ph idx="16" type="subTitle"/>
          </p:nvPr>
        </p:nvSpPr>
        <p:spPr>
          <a:xfrm>
            <a:off x="5638226" y="3591900"/>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817" name="Google Shape;817;p92"/>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818" name="Google Shape;818;p9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6Speakers">
  <p:cSld name="CUSTOM_5_1_1_2_1">
    <p:bg>
      <p:bgPr>
        <a:solidFill>
          <a:schemeClr val="lt1"/>
        </a:solidFill>
      </p:bgPr>
    </p:bg>
    <p:spTree>
      <p:nvGrpSpPr>
        <p:cNvPr id="819" name="Shape 819"/>
        <p:cNvGrpSpPr/>
        <p:nvPr/>
      </p:nvGrpSpPr>
      <p:grpSpPr>
        <a:xfrm>
          <a:off x="0" y="0"/>
          <a:ext cx="0" cy="0"/>
          <a:chOff x="0" y="0"/>
          <a:chExt cx="0" cy="0"/>
        </a:xfrm>
      </p:grpSpPr>
      <p:sp>
        <p:nvSpPr>
          <p:cNvPr id="820" name="Google Shape;820;p93"/>
          <p:cNvSpPr txBox="1"/>
          <p:nvPr>
            <p:ph idx="1" type="subTitle"/>
          </p:nvPr>
        </p:nvSpPr>
        <p:spPr>
          <a:xfrm>
            <a:off x="7190372"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821" name="Google Shape;821;p93"/>
          <p:cNvSpPr txBox="1"/>
          <p:nvPr>
            <p:ph idx="2" type="subTitle"/>
          </p:nvPr>
        </p:nvSpPr>
        <p:spPr>
          <a:xfrm>
            <a:off x="7190372"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22" name="Google Shape;822;p93"/>
          <p:cNvSpPr txBox="1"/>
          <p:nvPr>
            <p:ph idx="3" type="subTitle"/>
          </p:nvPr>
        </p:nvSpPr>
        <p:spPr>
          <a:xfrm>
            <a:off x="7190372"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823" name="Google Shape;823;p93"/>
          <p:cNvSpPr txBox="1"/>
          <p:nvPr>
            <p:ph idx="4" type="subTitle"/>
          </p:nvPr>
        </p:nvSpPr>
        <p:spPr>
          <a:xfrm>
            <a:off x="7190372"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24" name="Google Shape;824;p93"/>
          <p:cNvSpPr txBox="1"/>
          <p:nvPr>
            <p:ph idx="5" type="subTitle"/>
          </p:nvPr>
        </p:nvSpPr>
        <p:spPr>
          <a:xfrm>
            <a:off x="4290120"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825" name="Google Shape;825;p93"/>
          <p:cNvSpPr txBox="1"/>
          <p:nvPr>
            <p:ph idx="6" type="subTitle"/>
          </p:nvPr>
        </p:nvSpPr>
        <p:spPr>
          <a:xfrm>
            <a:off x="4290120"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26" name="Google Shape;826;p93"/>
          <p:cNvSpPr txBox="1"/>
          <p:nvPr>
            <p:ph idx="7" type="subTitle"/>
          </p:nvPr>
        </p:nvSpPr>
        <p:spPr>
          <a:xfrm>
            <a:off x="4290120"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827" name="Google Shape;827;p93"/>
          <p:cNvSpPr txBox="1"/>
          <p:nvPr>
            <p:ph idx="8" type="subTitle"/>
          </p:nvPr>
        </p:nvSpPr>
        <p:spPr>
          <a:xfrm>
            <a:off x="4290120"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28" name="Google Shape;828;p93"/>
          <p:cNvSpPr txBox="1"/>
          <p:nvPr>
            <p:ph idx="9" type="subTitle"/>
          </p:nvPr>
        </p:nvSpPr>
        <p:spPr>
          <a:xfrm>
            <a:off x="1389867"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829" name="Google Shape;829;p93"/>
          <p:cNvSpPr txBox="1"/>
          <p:nvPr>
            <p:ph idx="13" type="subTitle"/>
          </p:nvPr>
        </p:nvSpPr>
        <p:spPr>
          <a:xfrm>
            <a:off x="1389867"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830" name="Google Shape;830;p93"/>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831" name="Google Shape;831;p93"/>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832" name="Google Shape;832;p93"/>
          <p:cNvSpPr txBox="1"/>
          <p:nvPr>
            <p:ph idx="1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833" name="Google Shape;833;p93"/>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834" name="Google Shape;834;p9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835" name="Google Shape;835;p93"/>
          <p:cNvSpPr txBox="1"/>
          <p:nvPr>
            <p:ph idx="15" type="subTitle"/>
          </p:nvPr>
        </p:nvSpPr>
        <p:spPr>
          <a:xfrm>
            <a:off x="1389867"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836" name="Google Shape;836;p93"/>
          <p:cNvSpPr txBox="1"/>
          <p:nvPr>
            <p:ph idx="16" type="subTitle"/>
          </p:nvPr>
        </p:nvSpPr>
        <p:spPr>
          <a:xfrm>
            <a:off x="1389867"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37" name="Google Shape;837;p93"/>
          <p:cNvSpPr/>
          <p:nvPr>
            <p:ph idx="17" type="pic"/>
          </p:nvPr>
        </p:nvSpPr>
        <p:spPr>
          <a:xfrm>
            <a:off x="323636" y="1755197"/>
            <a:ext cx="925800" cy="925800"/>
          </a:xfrm>
          <a:prstGeom prst="ellipse">
            <a:avLst/>
          </a:prstGeom>
          <a:noFill/>
          <a:ln>
            <a:noFill/>
          </a:ln>
        </p:spPr>
      </p:sp>
      <p:sp>
        <p:nvSpPr>
          <p:cNvPr id="838" name="Google Shape;838;p93"/>
          <p:cNvSpPr/>
          <p:nvPr>
            <p:ph idx="18" type="pic"/>
          </p:nvPr>
        </p:nvSpPr>
        <p:spPr>
          <a:xfrm>
            <a:off x="323636" y="3127659"/>
            <a:ext cx="925800" cy="925800"/>
          </a:xfrm>
          <a:prstGeom prst="ellipse">
            <a:avLst/>
          </a:prstGeom>
          <a:noFill/>
          <a:ln>
            <a:noFill/>
          </a:ln>
        </p:spPr>
      </p:sp>
      <p:sp>
        <p:nvSpPr>
          <p:cNvPr id="839" name="Google Shape;839;p93"/>
          <p:cNvSpPr/>
          <p:nvPr>
            <p:ph idx="19" type="pic"/>
          </p:nvPr>
        </p:nvSpPr>
        <p:spPr>
          <a:xfrm>
            <a:off x="3223889" y="1755197"/>
            <a:ext cx="925800" cy="925800"/>
          </a:xfrm>
          <a:prstGeom prst="ellipse">
            <a:avLst/>
          </a:prstGeom>
          <a:noFill/>
          <a:ln>
            <a:noFill/>
          </a:ln>
        </p:spPr>
      </p:sp>
      <p:sp>
        <p:nvSpPr>
          <p:cNvPr id="840" name="Google Shape;840;p93"/>
          <p:cNvSpPr/>
          <p:nvPr>
            <p:ph idx="20" type="pic"/>
          </p:nvPr>
        </p:nvSpPr>
        <p:spPr>
          <a:xfrm>
            <a:off x="3223889" y="3127659"/>
            <a:ext cx="925800" cy="925800"/>
          </a:xfrm>
          <a:prstGeom prst="ellipse">
            <a:avLst/>
          </a:prstGeom>
          <a:noFill/>
          <a:ln>
            <a:noFill/>
          </a:ln>
        </p:spPr>
      </p:sp>
      <p:sp>
        <p:nvSpPr>
          <p:cNvPr id="841" name="Google Shape;841;p93"/>
          <p:cNvSpPr/>
          <p:nvPr>
            <p:ph idx="21" type="pic"/>
          </p:nvPr>
        </p:nvSpPr>
        <p:spPr>
          <a:xfrm>
            <a:off x="6124142" y="1755197"/>
            <a:ext cx="925800" cy="925800"/>
          </a:xfrm>
          <a:prstGeom prst="ellipse">
            <a:avLst/>
          </a:prstGeom>
          <a:noFill/>
          <a:ln>
            <a:noFill/>
          </a:ln>
        </p:spPr>
      </p:sp>
      <p:sp>
        <p:nvSpPr>
          <p:cNvPr id="842" name="Google Shape;842;p93"/>
          <p:cNvSpPr/>
          <p:nvPr>
            <p:ph idx="22" type="pic"/>
          </p:nvPr>
        </p:nvSpPr>
        <p:spPr>
          <a:xfrm>
            <a:off x="6124142" y="3127659"/>
            <a:ext cx="925800" cy="925800"/>
          </a:xfrm>
          <a:prstGeom prst="ellipse">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LightBlue">
  <p:cSld name="CUSTOM_6_1_1">
    <p:bg>
      <p:bgPr>
        <a:solidFill>
          <a:schemeClr val="accent3"/>
        </a:solidFill>
      </p:bgPr>
    </p:bg>
    <p:spTree>
      <p:nvGrpSpPr>
        <p:cNvPr id="843" name="Shape 843"/>
        <p:cNvGrpSpPr/>
        <p:nvPr/>
      </p:nvGrpSpPr>
      <p:grpSpPr>
        <a:xfrm>
          <a:off x="0" y="0"/>
          <a:ext cx="0" cy="0"/>
          <a:chOff x="0" y="0"/>
          <a:chExt cx="0" cy="0"/>
        </a:xfrm>
      </p:grpSpPr>
      <p:sp>
        <p:nvSpPr>
          <p:cNvPr id="844" name="Google Shape;844;p94"/>
          <p:cNvSpPr/>
          <p:nvPr/>
        </p:nvSpPr>
        <p:spPr>
          <a:xfrm>
            <a:off x="9" y="4629675"/>
            <a:ext cx="9144000" cy="5139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45" name="Google Shape;845;p94"/>
          <p:cNvSpPr txBox="1"/>
          <p:nvPr/>
        </p:nvSpPr>
        <p:spPr>
          <a:xfrm>
            <a:off x="335911" y="572653"/>
            <a:ext cx="5357100" cy="1599600"/>
          </a:xfrm>
          <a:prstGeom prst="rect">
            <a:avLst/>
          </a:prstGeom>
          <a:noFill/>
          <a:ln>
            <a:noFill/>
          </a:ln>
        </p:spPr>
        <p:txBody>
          <a:bodyPr anchorCtr="0" anchor="b" bIns="34275" lIns="34275" spcFirstLastPara="1" rIns="34275" wrap="square" tIns="34275">
            <a:noAutofit/>
          </a:bodyPr>
          <a:lstStyle/>
          <a:p>
            <a:pPr indent="0" lvl="0" marL="0" rtl="0" algn="l">
              <a:lnSpc>
                <a:spcPct val="100000"/>
              </a:lnSpc>
              <a:spcBef>
                <a:spcPts val="0"/>
              </a:spcBef>
              <a:spcAft>
                <a:spcPts val="0"/>
              </a:spcAft>
              <a:buNone/>
            </a:pPr>
            <a:r>
              <a:t/>
            </a:r>
            <a:endParaRPr b="1" sz="3600">
              <a:latin typeface="DM Sans"/>
              <a:ea typeface="DM Sans"/>
              <a:cs typeface="DM Sans"/>
              <a:sym typeface="DM Sans"/>
            </a:endParaRPr>
          </a:p>
        </p:txBody>
      </p:sp>
      <p:sp>
        <p:nvSpPr>
          <p:cNvPr id="846" name="Google Shape;846;p94"/>
          <p:cNvSpPr txBox="1"/>
          <p:nvPr>
            <p:ph type="title"/>
          </p:nvPr>
        </p:nvSpPr>
        <p:spPr>
          <a:xfrm>
            <a:off x="329153" y="973238"/>
            <a:ext cx="5357100" cy="1598400"/>
          </a:xfrm>
          <a:prstGeom prst="rect">
            <a:avLst/>
          </a:prstGeom>
          <a:noFill/>
          <a:ln>
            <a:noFill/>
          </a:ln>
        </p:spPr>
        <p:txBody>
          <a:bodyPr anchorCtr="0" anchor="ctr" bIns="34275" lIns="34275" spcFirstLastPara="1" rIns="34275" wrap="square" tIns="34275">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500"/>
              <a:buNone/>
              <a:defRPr sz="500">
                <a:solidFill>
                  <a:schemeClr val="lt2"/>
                </a:solidFill>
              </a:defRPr>
            </a:lvl2pPr>
            <a:lvl3pPr lvl="2" rtl="0">
              <a:spcBef>
                <a:spcPts val="0"/>
              </a:spcBef>
              <a:spcAft>
                <a:spcPts val="0"/>
              </a:spcAft>
              <a:buClr>
                <a:schemeClr val="lt2"/>
              </a:buClr>
              <a:buSzPts val="500"/>
              <a:buNone/>
              <a:defRPr sz="500">
                <a:solidFill>
                  <a:schemeClr val="lt2"/>
                </a:solidFill>
              </a:defRPr>
            </a:lvl3pPr>
            <a:lvl4pPr lvl="3" rtl="0">
              <a:spcBef>
                <a:spcPts val="0"/>
              </a:spcBef>
              <a:spcAft>
                <a:spcPts val="0"/>
              </a:spcAft>
              <a:buClr>
                <a:schemeClr val="lt2"/>
              </a:buClr>
              <a:buSzPts val="500"/>
              <a:buNone/>
              <a:defRPr sz="500">
                <a:solidFill>
                  <a:schemeClr val="lt2"/>
                </a:solidFill>
              </a:defRPr>
            </a:lvl4pPr>
            <a:lvl5pPr lvl="4" rtl="0">
              <a:spcBef>
                <a:spcPts val="0"/>
              </a:spcBef>
              <a:spcAft>
                <a:spcPts val="0"/>
              </a:spcAft>
              <a:buClr>
                <a:schemeClr val="lt2"/>
              </a:buClr>
              <a:buSzPts val="500"/>
              <a:buNone/>
              <a:defRPr sz="500">
                <a:solidFill>
                  <a:schemeClr val="lt2"/>
                </a:solidFill>
              </a:defRPr>
            </a:lvl5pPr>
            <a:lvl6pPr lvl="5" rtl="0">
              <a:spcBef>
                <a:spcPts val="0"/>
              </a:spcBef>
              <a:spcAft>
                <a:spcPts val="0"/>
              </a:spcAft>
              <a:buClr>
                <a:schemeClr val="lt2"/>
              </a:buClr>
              <a:buSzPts val="500"/>
              <a:buNone/>
              <a:defRPr sz="500">
                <a:solidFill>
                  <a:schemeClr val="lt2"/>
                </a:solidFill>
              </a:defRPr>
            </a:lvl6pPr>
            <a:lvl7pPr lvl="6" rtl="0">
              <a:spcBef>
                <a:spcPts val="0"/>
              </a:spcBef>
              <a:spcAft>
                <a:spcPts val="0"/>
              </a:spcAft>
              <a:buClr>
                <a:schemeClr val="lt2"/>
              </a:buClr>
              <a:buSzPts val="500"/>
              <a:buNone/>
              <a:defRPr sz="500">
                <a:solidFill>
                  <a:schemeClr val="lt2"/>
                </a:solidFill>
              </a:defRPr>
            </a:lvl7pPr>
            <a:lvl8pPr lvl="7" rtl="0">
              <a:spcBef>
                <a:spcPts val="0"/>
              </a:spcBef>
              <a:spcAft>
                <a:spcPts val="0"/>
              </a:spcAft>
              <a:buClr>
                <a:schemeClr val="lt2"/>
              </a:buClr>
              <a:buSzPts val="500"/>
              <a:buNone/>
              <a:defRPr sz="500">
                <a:solidFill>
                  <a:schemeClr val="lt2"/>
                </a:solidFill>
              </a:defRPr>
            </a:lvl8pPr>
            <a:lvl9pPr lvl="8" rtl="0">
              <a:spcBef>
                <a:spcPts val="0"/>
              </a:spcBef>
              <a:spcAft>
                <a:spcPts val="0"/>
              </a:spcAft>
              <a:buClr>
                <a:schemeClr val="lt2"/>
              </a:buClr>
              <a:buSzPts val="500"/>
              <a:buNone/>
              <a:defRPr sz="500">
                <a:solidFill>
                  <a:schemeClr val="lt2"/>
                </a:solidFill>
              </a:defRPr>
            </a:lvl9pPr>
          </a:lstStyle>
          <a:p/>
        </p:txBody>
      </p:sp>
      <p:sp>
        <p:nvSpPr>
          <p:cNvPr id="847" name="Google Shape;847;p94"/>
          <p:cNvSpPr txBox="1"/>
          <p:nvPr>
            <p:ph idx="1" type="body"/>
          </p:nvPr>
        </p:nvSpPr>
        <p:spPr>
          <a:xfrm>
            <a:off x="329153" y="2585850"/>
            <a:ext cx="5357100" cy="18291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indent="-342900" lvl="1" marL="9144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2pPr>
            <a:lvl3pPr indent="-342900" lvl="2" marL="13716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3pPr>
            <a:lvl4pPr indent="-342900" lvl="3" marL="18288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4pPr>
            <a:lvl5pPr indent="-342900" lvl="4" marL="22860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5pPr>
            <a:lvl6pPr indent="-342900" lvl="5" marL="27432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6pPr>
            <a:lvl7pPr indent="-342900" lvl="6" marL="32004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7pPr>
            <a:lvl8pPr indent="-342900" lvl="7" marL="36576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8pPr>
            <a:lvl9pPr indent="-342900" lvl="8" marL="41148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9pPr>
          </a:lstStyle>
          <a:p/>
        </p:txBody>
      </p:sp>
      <p:pic>
        <p:nvPicPr>
          <p:cNvPr id="848" name="Google Shape;848;p9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849" name="Google Shape;849;p9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Split">
  <p:cSld name="TITLE_8_2">
    <p:spTree>
      <p:nvGrpSpPr>
        <p:cNvPr id="850" name="Shape 850"/>
        <p:cNvGrpSpPr/>
        <p:nvPr/>
      </p:nvGrpSpPr>
      <p:grpSpPr>
        <a:xfrm>
          <a:off x="0" y="0"/>
          <a:ext cx="0" cy="0"/>
          <a:chOff x="0" y="0"/>
          <a:chExt cx="0" cy="0"/>
        </a:xfrm>
      </p:grpSpPr>
      <p:sp>
        <p:nvSpPr>
          <p:cNvPr id="851" name="Google Shape;851;p95"/>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852" name="Google Shape;852;p95"/>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853" name="Google Shape;853;p95"/>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854" name="Google Shape;854;p9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855" name="Google Shape;855;p9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856" name="Google Shape;856;p95"/>
          <p:cNvSpPr txBox="1"/>
          <p:nvPr>
            <p:ph idx="2" type="body"/>
          </p:nvPr>
        </p:nvSpPr>
        <p:spPr>
          <a:xfrm>
            <a:off x="5144478"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1">
  <p:cSld name="TITLE_8_2_7">
    <p:spTree>
      <p:nvGrpSpPr>
        <p:cNvPr id="857" name="Shape 857"/>
        <p:cNvGrpSpPr/>
        <p:nvPr/>
      </p:nvGrpSpPr>
      <p:grpSpPr>
        <a:xfrm>
          <a:off x="0" y="0"/>
          <a:ext cx="0" cy="0"/>
          <a:chOff x="0" y="0"/>
          <a:chExt cx="0" cy="0"/>
        </a:xfrm>
      </p:grpSpPr>
      <p:sp>
        <p:nvSpPr>
          <p:cNvPr id="858" name="Google Shape;858;p96"/>
          <p:cNvSpPr txBox="1"/>
          <p:nvPr>
            <p:ph type="title"/>
          </p:nvPr>
        </p:nvSpPr>
        <p:spPr>
          <a:xfrm>
            <a:off x="4001171" y="731925"/>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859" name="Google Shape;859;p96"/>
          <p:cNvSpPr txBox="1"/>
          <p:nvPr>
            <p:ph idx="1" type="body"/>
          </p:nvPr>
        </p:nvSpPr>
        <p:spPr>
          <a:xfrm>
            <a:off x="4001171" y="3686175"/>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9pPr>
          </a:lstStyle>
          <a:p/>
        </p:txBody>
      </p:sp>
      <p:sp>
        <p:nvSpPr>
          <p:cNvPr id="860" name="Google Shape;860;p96"/>
          <p:cNvSpPr/>
          <p:nvPr>
            <p:ph idx="2" type="pic"/>
          </p:nvPr>
        </p:nvSpPr>
        <p:spPr>
          <a:xfrm>
            <a:off x="94" y="0"/>
            <a:ext cx="3507900" cy="5143500"/>
          </a:xfrm>
          <a:prstGeom prst="rect">
            <a:avLst/>
          </a:prstGeom>
          <a:noFill/>
          <a:ln>
            <a:noFill/>
          </a:ln>
        </p:spPr>
      </p:sp>
      <p:pic>
        <p:nvPicPr>
          <p:cNvPr id="861" name="Google Shape;861;p9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862" name="Google Shape;862;p9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863" name="Google Shape;863;p96"/>
          <p:cNvSpPr txBox="1"/>
          <p:nvPr>
            <p:ph idx="3" type="subTitle"/>
          </p:nvPr>
        </p:nvSpPr>
        <p:spPr>
          <a:xfrm>
            <a:off x="4001171" y="342900"/>
            <a:ext cx="2692200" cy="229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1pPr>
            <a:lvl2pPr lvl="1"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2pPr>
            <a:lvl3pPr lvl="2"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3pPr>
            <a:lvl4pPr lvl="3"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4pPr>
            <a:lvl5pPr lvl="4"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5pPr>
            <a:lvl6pPr lvl="5"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6pPr>
            <a:lvl7pPr lvl="6"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7pPr>
            <a:lvl8pPr lvl="7"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8pPr>
            <a:lvl9pPr lvl="8"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9pPr>
          </a:lstStyle>
          <a:p/>
        </p:txBody>
      </p:sp>
      <p:sp>
        <p:nvSpPr>
          <p:cNvPr id="864" name="Google Shape;864;p96"/>
          <p:cNvSpPr txBox="1"/>
          <p:nvPr>
            <p:ph idx="4" type="body"/>
          </p:nvPr>
        </p:nvSpPr>
        <p:spPr>
          <a:xfrm>
            <a:off x="4001171" y="4136231"/>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865" name="Google Shape;865;p96"/>
          <p:cNvSpPr txBox="1"/>
          <p:nvPr>
            <p:ph idx="5"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4 + Photos">
  <p:cSld name="TITLE_8_2_7_1">
    <p:spTree>
      <p:nvGrpSpPr>
        <p:cNvPr id="866" name="Shape 866"/>
        <p:cNvGrpSpPr/>
        <p:nvPr/>
      </p:nvGrpSpPr>
      <p:grpSpPr>
        <a:xfrm>
          <a:off x="0" y="0"/>
          <a:ext cx="0" cy="0"/>
          <a:chOff x="0" y="0"/>
          <a:chExt cx="0" cy="0"/>
        </a:xfrm>
      </p:grpSpPr>
      <p:sp>
        <p:nvSpPr>
          <p:cNvPr id="867" name="Google Shape;867;p97"/>
          <p:cNvSpPr txBox="1"/>
          <p:nvPr>
            <p:ph type="title"/>
          </p:nvPr>
        </p:nvSpPr>
        <p:spPr>
          <a:xfrm>
            <a:off x="329153" y="342900"/>
            <a:ext cx="5742900" cy="5571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868" name="Google Shape;868;p97"/>
          <p:cNvSpPr txBox="1"/>
          <p:nvPr>
            <p:ph idx="1" type="body"/>
          </p:nvPr>
        </p:nvSpPr>
        <p:spPr>
          <a:xfrm>
            <a:off x="329153"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869" name="Google Shape;869;p97"/>
          <p:cNvSpPr/>
          <p:nvPr>
            <p:ph idx="2" type="pic"/>
          </p:nvPr>
        </p:nvSpPr>
        <p:spPr>
          <a:xfrm>
            <a:off x="329153" y="1153500"/>
            <a:ext cx="1631400" cy="2232300"/>
          </a:xfrm>
          <a:prstGeom prst="rect">
            <a:avLst/>
          </a:prstGeom>
          <a:noFill/>
          <a:ln>
            <a:noFill/>
          </a:ln>
        </p:spPr>
      </p:sp>
      <p:pic>
        <p:nvPicPr>
          <p:cNvPr id="870" name="Google Shape;870;p9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871" name="Google Shape;871;p9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872" name="Google Shape;872;p97"/>
          <p:cNvSpPr txBox="1"/>
          <p:nvPr>
            <p:ph idx="3" type="body"/>
          </p:nvPr>
        </p:nvSpPr>
        <p:spPr>
          <a:xfrm>
            <a:off x="329153"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873" name="Google Shape;873;p97"/>
          <p:cNvSpPr/>
          <p:nvPr>
            <p:ph idx="4" type="pic"/>
          </p:nvPr>
        </p:nvSpPr>
        <p:spPr>
          <a:xfrm>
            <a:off x="2613882" y="1153500"/>
            <a:ext cx="1631400" cy="2232300"/>
          </a:xfrm>
          <a:prstGeom prst="rect">
            <a:avLst/>
          </a:prstGeom>
          <a:noFill/>
          <a:ln>
            <a:noFill/>
          </a:ln>
        </p:spPr>
      </p:sp>
      <p:sp>
        <p:nvSpPr>
          <p:cNvPr id="874" name="Google Shape;874;p97"/>
          <p:cNvSpPr/>
          <p:nvPr>
            <p:ph idx="5" type="pic"/>
          </p:nvPr>
        </p:nvSpPr>
        <p:spPr>
          <a:xfrm>
            <a:off x="4898612" y="1153500"/>
            <a:ext cx="1631400" cy="2232300"/>
          </a:xfrm>
          <a:prstGeom prst="rect">
            <a:avLst/>
          </a:prstGeom>
          <a:noFill/>
          <a:ln>
            <a:noFill/>
          </a:ln>
        </p:spPr>
      </p:sp>
      <p:sp>
        <p:nvSpPr>
          <p:cNvPr id="875" name="Google Shape;875;p97"/>
          <p:cNvSpPr/>
          <p:nvPr>
            <p:ph idx="6" type="pic"/>
          </p:nvPr>
        </p:nvSpPr>
        <p:spPr>
          <a:xfrm>
            <a:off x="7183342" y="1153500"/>
            <a:ext cx="1631400" cy="2232300"/>
          </a:xfrm>
          <a:prstGeom prst="rect">
            <a:avLst/>
          </a:prstGeom>
          <a:noFill/>
          <a:ln>
            <a:noFill/>
          </a:ln>
        </p:spPr>
      </p:sp>
      <p:sp>
        <p:nvSpPr>
          <p:cNvPr id="876" name="Google Shape;876;p97"/>
          <p:cNvSpPr txBox="1"/>
          <p:nvPr>
            <p:ph idx="7" type="body"/>
          </p:nvPr>
        </p:nvSpPr>
        <p:spPr>
          <a:xfrm>
            <a:off x="2613882"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877" name="Google Shape;877;p97"/>
          <p:cNvSpPr txBox="1"/>
          <p:nvPr>
            <p:ph idx="8" type="body"/>
          </p:nvPr>
        </p:nvSpPr>
        <p:spPr>
          <a:xfrm>
            <a:off x="2613882"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878" name="Google Shape;878;p97"/>
          <p:cNvSpPr txBox="1"/>
          <p:nvPr>
            <p:ph idx="9" type="body"/>
          </p:nvPr>
        </p:nvSpPr>
        <p:spPr>
          <a:xfrm>
            <a:off x="4898612"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879" name="Google Shape;879;p97"/>
          <p:cNvSpPr txBox="1"/>
          <p:nvPr>
            <p:ph idx="13" type="body"/>
          </p:nvPr>
        </p:nvSpPr>
        <p:spPr>
          <a:xfrm>
            <a:off x="4898612"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880" name="Google Shape;880;p97"/>
          <p:cNvSpPr txBox="1"/>
          <p:nvPr>
            <p:ph idx="14" type="body"/>
          </p:nvPr>
        </p:nvSpPr>
        <p:spPr>
          <a:xfrm>
            <a:off x="7183342"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881" name="Google Shape;881;p97"/>
          <p:cNvSpPr txBox="1"/>
          <p:nvPr>
            <p:ph idx="15" type="body"/>
          </p:nvPr>
        </p:nvSpPr>
        <p:spPr>
          <a:xfrm>
            <a:off x="7183342"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
  <p:cSld name="TITLE_8_2_6">
    <p:spTree>
      <p:nvGrpSpPr>
        <p:cNvPr id="882" name="Shape 882"/>
        <p:cNvGrpSpPr/>
        <p:nvPr/>
      </p:nvGrpSpPr>
      <p:grpSpPr>
        <a:xfrm>
          <a:off x="0" y="0"/>
          <a:ext cx="0" cy="0"/>
          <a:chOff x="0" y="0"/>
          <a:chExt cx="0" cy="0"/>
        </a:xfrm>
      </p:grpSpPr>
      <p:sp>
        <p:nvSpPr>
          <p:cNvPr id="883" name="Google Shape;883;p98"/>
          <p:cNvSpPr/>
          <p:nvPr/>
        </p:nvSpPr>
        <p:spPr>
          <a:xfrm>
            <a:off x="28" y="977991"/>
            <a:ext cx="9144000" cy="35928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884" name="Google Shape;884;p98"/>
          <p:cNvSpPr txBox="1"/>
          <p:nvPr>
            <p:ph type="title"/>
          </p:nvPr>
        </p:nvSpPr>
        <p:spPr>
          <a:xfrm>
            <a:off x="1950572" y="296559"/>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SzPts val="2700"/>
              <a:buFont typeface="DM Sans"/>
              <a:buNone/>
              <a:defRPr b="1" sz="2700">
                <a:latin typeface="DM Sans"/>
                <a:ea typeface="DM Sans"/>
                <a:cs typeface="DM Sans"/>
                <a:sym typeface="DM Sans"/>
              </a:defRPr>
            </a:lvl2pPr>
            <a:lvl3pPr lvl="2" rtl="0" algn="ctr">
              <a:spcBef>
                <a:spcPts val="0"/>
              </a:spcBef>
              <a:spcAft>
                <a:spcPts val="0"/>
              </a:spcAft>
              <a:buSzPts val="2700"/>
              <a:buFont typeface="DM Sans"/>
              <a:buNone/>
              <a:defRPr b="1" sz="2700">
                <a:latin typeface="DM Sans"/>
                <a:ea typeface="DM Sans"/>
                <a:cs typeface="DM Sans"/>
                <a:sym typeface="DM Sans"/>
              </a:defRPr>
            </a:lvl3pPr>
            <a:lvl4pPr lvl="3" rtl="0" algn="ctr">
              <a:spcBef>
                <a:spcPts val="0"/>
              </a:spcBef>
              <a:spcAft>
                <a:spcPts val="0"/>
              </a:spcAft>
              <a:buSzPts val="2700"/>
              <a:buFont typeface="DM Sans"/>
              <a:buNone/>
              <a:defRPr b="1" sz="2700">
                <a:latin typeface="DM Sans"/>
                <a:ea typeface="DM Sans"/>
                <a:cs typeface="DM Sans"/>
                <a:sym typeface="DM Sans"/>
              </a:defRPr>
            </a:lvl4pPr>
            <a:lvl5pPr lvl="4" rtl="0" algn="ctr">
              <a:spcBef>
                <a:spcPts val="0"/>
              </a:spcBef>
              <a:spcAft>
                <a:spcPts val="0"/>
              </a:spcAft>
              <a:buSzPts val="2700"/>
              <a:buFont typeface="DM Sans"/>
              <a:buNone/>
              <a:defRPr b="1" sz="2700">
                <a:latin typeface="DM Sans"/>
                <a:ea typeface="DM Sans"/>
                <a:cs typeface="DM Sans"/>
                <a:sym typeface="DM Sans"/>
              </a:defRPr>
            </a:lvl5pPr>
            <a:lvl6pPr lvl="5" rtl="0" algn="ctr">
              <a:spcBef>
                <a:spcPts val="0"/>
              </a:spcBef>
              <a:spcAft>
                <a:spcPts val="0"/>
              </a:spcAft>
              <a:buSzPts val="2700"/>
              <a:buFont typeface="DM Sans"/>
              <a:buNone/>
              <a:defRPr b="1" sz="2700">
                <a:latin typeface="DM Sans"/>
                <a:ea typeface="DM Sans"/>
                <a:cs typeface="DM Sans"/>
                <a:sym typeface="DM Sans"/>
              </a:defRPr>
            </a:lvl6pPr>
            <a:lvl7pPr lvl="6" rtl="0" algn="ctr">
              <a:spcBef>
                <a:spcPts val="0"/>
              </a:spcBef>
              <a:spcAft>
                <a:spcPts val="0"/>
              </a:spcAft>
              <a:buSzPts val="2700"/>
              <a:buFont typeface="DM Sans"/>
              <a:buNone/>
              <a:defRPr b="1" sz="2700">
                <a:latin typeface="DM Sans"/>
                <a:ea typeface="DM Sans"/>
                <a:cs typeface="DM Sans"/>
                <a:sym typeface="DM Sans"/>
              </a:defRPr>
            </a:lvl7pPr>
            <a:lvl8pPr lvl="7" rtl="0" algn="ctr">
              <a:spcBef>
                <a:spcPts val="0"/>
              </a:spcBef>
              <a:spcAft>
                <a:spcPts val="0"/>
              </a:spcAft>
              <a:buSzPts val="2700"/>
              <a:buFont typeface="DM Sans"/>
              <a:buNone/>
              <a:defRPr b="1" sz="2700">
                <a:latin typeface="DM Sans"/>
                <a:ea typeface="DM Sans"/>
                <a:cs typeface="DM Sans"/>
                <a:sym typeface="DM Sans"/>
              </a:defRPr>
            </a:lvl8pPr>
            <a:lvl9pPr lvl="8" rtl="0" algn="ctr">
              <a:spcBef>
                <a:spcPts val="0"/>
              </a:spcBef>
              <a:spcAft>
                <a:spcPts val="0"/>
              </a:spcAft>
              <a:buSzPts val="2700"/>
              <a:buFont typeface="DM Sans"/>
              <a:buNone/>
              <a:defRPr b="1" sz="2700">
                <a:latin typeface="DM Sans"/>
                <a:ea typeface="DM Sans"/>
                <a:cs typeface="DM Sans"/>
                <a:sym typeface="DM Sans"/>
              </a:defRPr>
            </a:lvl9pPr>
          </a:lstStyle>
          <a:p/>
        </p:txBody>
      </p:sp>
      <p:pic>
        <p:nvPicPr>
          <p:cNvPr id="885" name="Google Shape;885;p9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886" name="Google Shape;886;p9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2">
  <p:cSld name="TITLE_8_2_6_2">
    <p:spTree>
      <p:nvGrpSpPr>
        <p:cNvPr id="887" name="Shape 887"/>
        <p:cNvGrpSpPr/>
        <p:nvPr/>
      </p:nvGrpSpPr>
      <p:grpSpPr>
        <a:xfrm>
          <a:off x="0" y="0"/>
          <a:ext cx="0" cy="0"/>
          <a:chOff x="0" y="0"/>
          <a:chExt cx="0" cy="0"/>
        </a:xfrm>
      </p:grpSpPr>
      <p:pic>
        <p:nvPicPr>
          <p:cNvPr id="888" name="Google Shape;888;p9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889" name="Google Shape;889;p9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890" name="Google Shape;890;p99"/>
          <p:cNvSpPr txBox="1"/>
          <p:nvPr>
            <p:ph type="title"/>
          </p:nvPr>
        </p:nvSpPr>
        <p:spPr>
          <a:xfrm>
            <a:off x="329150" y="342900"/>
            <a:ext cx="3428700" cy="2829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891" name="Google Shape;891;p99"/>
          <p:cNvSpPr txBox="1"/>
          <p:nvPr>
            <p:ph idx="1" type="body"/>
          </p:nvPr>
        </p:nvSpPr>
        <p:spPr>
          <a:xfrm>
            <a:off x="32915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892" name="Google Shape;892;p99"/>
          <p:cNvSpPr txBox="1"/>
          <p:nvPr>
            <p:ph idx="2" type="body"/>
          </p:nvPr>
        </p:nvSpPr>
        <p:spPr>
          <a:xfrm>
            <a:off x="457200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 Split">
  <p:cSld name="TITLE_8_2_5">
    <p:spTree>
      <p:nvGrpSpPr>
        <p:cNvPr id="893" name="Shape 893"/>
        <p:cNvGrpSpPr/>
        <p:nvPr/>
      </p:nvGrpSpPr>
      <p:grpSpPr>
        <a:xfrm>
          <a:off x="0" y="0"/>
          <a:ext cx="0" cy="0"/>
          <a:chOff x="0" y="0"/>
          <a:chExt cx="0" cy="0"/>
        </a:xfrm>
      </p:grpSpPr>
      <p:sp>
        <p:nvSpPr>
          <p:cNvPr id="894" name="Google Shape;894;p100"/>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895" name="Google Shape;895;p100"/>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896" name="Google Shape;896;p100"/>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897" name="Google Shape;897;p100"/>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898" name="Google Shape;898;p10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899" name="Google Shape;899;p10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900" name="Google Shape;900;p100"/>
          <p:cNvSpPr/>
          <p:nvPr>
            <p:ph idx="3" type="pic"/>
          </p:nvPr>
        </p:nvSpPr>
        <p:spPr>
          <a:xfrm>
            <a:off x="5169319" y="3261098"/>
            <a:ext cx="926700" cy="926700"/>
          </a:xfrm>
          <a:prstGeom prst="ellipse">
            <a:avLst/>
          </a:prstGeom>
          <a:noFill/>
          <a:ln>
            <a:noFill/>
          </a:ln>
        </p:spPr>
      </p:sp>
      <p:sp>
        <p:nvSpPr>
          <p:cNvPr id="901" name="Google Shape;901;p100"/>
          <p:cNvSpPr/>
          <p:nvPr>
            <p:ph idx="4" type="pic"/>
          </p:nvPr>
        </p:nvSpPr>
        <p:spPr>
          <a:xfrm>
            <a:off x="5169319" y="1887348"/>
            <a:ext cx="926700" cy="926700"/>
          </a:xfrm>
          <a:prstGeom prst="ellipse">
            <a:avLst/>
          </a:prstGeom>
          <a:noFill/>
          <a:ln>
            <a:noFill/>
          </a:ln>
        </p:spPr>
      </p:sp>
      <p:sp>
        <p:nvSpPr>
          <p:cNvPr id="902" name="Google Shape;902;p100"/>
          <p:cNvSpPr txBox="1"/>
          <p:nvPr>
            <p:ph idx="5" type="subTitle"/>
          </p:nvPr>
        </p:nvSpPr>
        <p:spPr>
          <a:xfrm>
            <a:off x="6289792" y="200059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903" name="Google Shape;903;p100"/>
          <p:cNvSpPr txBox="1"/>
          <p:nvPr>
            <p:ph idx="6" type="subTitle"/>
          </p:nvPr>
        </p:nvSpPr>
        <p:spPr>
          <a:xfrm>
            <a:off x="6289792" y="235069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904" name="Google Shape;904;p100"/>
          <p:cNvSpPr txBox="1"/>
          <p:nvPr>
            <p:ph idx="7" type="subTitle"/>
          </p:nvPr>
        </p:nvSpPr>
        <p:spPr>
          <a:xfrm>
            <a:off x="6289792" y="337434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905" name="Google Shape;905;p100"/>
          <p:cNvSpPr txBox="1"/>
          <p:nvPr>
            <p:ph idx="8" type="subTitle"/>
          </p:nvPr>
        </p:nvSpPr>
        <p:spPr>
          <a:xfrm>
            <a:off x="6289792" y="372444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DesktopScreen">
  <p:cSld name="TITLE_8_2_4">
    <p:spTree>
      <p:nvGrpSpPr>
        <p:cNvPr id="906" name="Shape 906"/>
        <p:cNvGrpSpPr/>
        <p:nvPr/>
      </p:nvGrpSpPr>
      <p:grpSpPr>
        <a:xfrm>
          <a:off x="0" y="0"/>
          <a:ext cx="0" cy="0"/>
          <a:chOff x="0" y="0"/>
          <a:chExt cx="0" cy="0"/>
        </a:xfrm>
      </p:grpSpPr>
      <p:pic>
        <p:nvPicPr>
          <p:cNvPr id="907" name="Google Shape;907;p101"/>
          <p:cNvPicPr preferRelativeResize="0"/>
          <p:nvPr/>
        </p:nvPicPr>
        <p:blipFill>
          <a:blip r:embed="rId2">
            <a:alphaModFix/>
          </a:blip>
          <a:stretch>
            <a:fillRect/>
          </a:stretch>
        </p:blipFill>
        <p:spPr>
          <a:xfrm>
            <a:off x="3944094" y="510807"/>
            <a:ext cx="5454807" cy="3949933"/>
          </a:xfrm>
          <a:prstGeom prst="rect">
            <a:avLst/>
          </a:prstGeom>
          <a:noFill/>
          <a:ln>
            <a:noFill/>
          </a:ln>
        </p:spPr>
      </p:pic>
      <p:sp>
        <p:nvSpPr>
          <p:cNvPr id="908" name="Google Shape;908;p101"/>
          <p:cNvSpPr txBox="1"/>
          <p:nvPr>
            <p:ph type="title"/>
          </p:nvPr>
        </p:nvSpPr>
        <p:spPr>
          <a:xfrm>
            <a:off x="329153" y="374250"/>
            <a:ext cx="2612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909" name="Google Shape;909;p101"/>
          <p:cNvSpPr txBox="1"/>
          <p:nvPr>
            <p:ph idx="1" type="body"/>
          </p:nvPr>
        </p:nvSpPr>
        <p:spPr>
          <a:xfrm>
            <a:off x="329153" y="1777434"/>
            <a:ext cx="2612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10" name="Google Shape;910;p101"/>
          <p:cNvSpPr/>
          <p:nvPr>
            <p:ph idx="2" type="pic"/>
          </p:nvPr>
        </p:nvSpPr>
        <p:spPr>
          <a:xfrm>
            <a:off x="4030605" y="729563"/>
            <a:ext cx="5287800" cy="3656700"/>
          </a:xfrm>
          <a:prstGeom prst="roundRect">
            <a:avLst>
              <a:gd fmla="val 858" name="adj"/>
            </a:avLst>
          </a:prstGeom>
          <a:noFill/>
          <a:ln>
            <a:noFill/>
          </a:ln>
        </p:spPr>
      </p:sp>
      <p:pic>
        <p:nvPicPr>
          <p:cNvPr id="911" name="Google Shape;911;p101"/>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912" name="Google Shape;912;p10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ding Screen Slide">
  <p:cSld name="TITLE_8_2_4_1">
    <p:spTree>
      <p:nvGrpSpPr>
        <p:cNvPr id="913" name="Shape 913"/>
        <p:cNvGrpSpPr/>
        <p:nvPr/>
      </p:nvGrpSpPr>
      <p:grpSpPr>
        <a:xfrm>
          <a:off x="0" y="0"/>
          <a:ext cx="0" cy="0"/>
          <a:chOff x="0" y="0"/>
          <a:chExt cx="0" cy="0"/>
        </a:xfrm>
      </p:grpSpPr>
      <p:sp>
        <p:nvSpPr>
          <p:cNvPr id="914" name="Google Shape;914;p102"/>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915" name="Google Shape;915;p10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16" name="Google Shape;916;p10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lt1"/>
                </a:solidFill>
                <a:latin typeface="JetBrains Mono"/>
                <a:ea typeface="JetBrains Mono"/>
                <a:cs typeface="JetBrains Mono"/>
                <a:sym typeface="JetBrains Mono"/>
              </a:defRPr>
            </a:lvl1pPr>
            <a:lvl2pPr lvl="1" rtl="0" algn="r">
              <a:buNone/>
              <a:defRPr sz="900">
                <a:solidFill>
                  <a:schemeClr val="lt1"/>
                </a:solidFill>
                <a:latin typeface="JetBrains Mono"/>
                <a:ea typeface="JetBrains Mono"/>
                <a:cs typeface="JetBrains Mono"/>
                <a:sym typeface="JetBrains Mono"/>
              </a:defRPr>
            </a:lvl2pPr>
            <a:lvl3pPr lvl="2" rtl="0" algn="r">
              <a:buNone/>
              <a:defRPr sz="900">
                <a:solidFill>
                  <a:schemeClr val="lt1"/>
                </a:solidFill>
                <a:latin typeface="JetBrains Mono"/>
                <a:ea typeface="JetBrains Mono"/>
                <a:cs typeface="JetBrains Mono"/>
                <a:sym typeface="JetBrains Mono"/>
              </a:defRPr>
            </a:lvl3pPr>
            <a:lvl4pPr lvl="3" rtl="0" algn="r">
              <a:buNone/>
              <a:defRPr sz="900">
                <a:solidFill>
                  <a:schemeClr val="lt1"/>
                </a:solidFill>
                <a:latin typeface="JetBrains Mono"/>
                <a:ea typeface="JetBrains Mono"/>
                <a:cs typeface="JetBrains Mono"/>
                <a:sym typeface="JetBrains Mono"/>
              </a:defRPr>
            </a:lvl4pPr>
            <a:lvl5pPr lvl="4" rtl="0" algn="r">
              <a:buNone/>
              <a:defRPr sz="900">
                <a:solidFill>
                  <a:schemeClr val="lt1"/>
                </a:solidFill>
                <a:latin typeface="JetBrains Mono"/>
                <a:ea typeface="JetBrains Mono"/>
                <a:cs typeface="JetBrains Mono"/>
                <a:sym typeface="JetBrains Mono"/>
              </a:defRPr>
            </a:lvl5pPr>
            <a:lvl6pPr lvl="5" rtl="0" algn="r">
              <a:buNone/>
              <a:defRPr sz="900">
                <a:solidFill>
                  <a:schemeClr val="lt1"/>
                </a:solidFill>
                <a:latin typeface="JetBrains Mono"/>
                <a:ea typeface="JetBrains Mono"/>
                <a:cs typeface="JetBrains Mono"/>
                <a:sym typeface="JetBrains Mono"/>
              </a:defRPr>
            </a:lvl6pPr>
            <a:lvl7pPr lvl="6" rtl="0" algn="r">
              <a:buNone/>
              <a:defRPr sz="900">
                <a:solidFill>
                  <a:schemeClr val="lt1"/>
                </a:solidFill>
                <a:latin typeface="JetBrains Mono"/>
                <a:ea typeface="JetBrains Mono"/>
                <a:cs typeface="JetBrains Mono"/>
                <a:sym typeface="JetBrains Mono"/>
              </a:defRPr>
            </a:lvl7pPr>
            <a:lvl8pPr lvl="7" rtl="0" algn="r">
              <a:buNone/>
              <a:defRPr sz="900">
                <a:solidFill>
                  <a:schemeClr val="lt1"/>
                </a:solidFill>
                <a:latin typeface="JetBrains Mono"/>
                <a:ea typeface="JetBrains Mono"/>
                <a:cs typeface="JetBrains Mono"/>
                <a:sym typeface="JetBrains Mono"/>
              </a:defRPr>
            </a:lvl8pPr>
            <a:lvl9pPr lvl="8" rtl="0" algn="r">
              <a:buNone/>
              <a:defRPr sz="900">
                <a:solidFill>
                  <a:schemeClr val="lt1"/>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917" name="Google Shape;917;p102"/>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918" name="Google Shape;918;p102"/>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919" name="Google Shape;919;p102"/>
          <p:cNvPicPr preferRelativeResize="0"/>
          <p:nvPr/>
        </p:nvPicPr>
        <p:blipFill rotWithShape="1">
          <a:blip r:embed="rId3">
            <a:alphaModFix/>
          </a:blip>
          <a:srcRect b="0" l="0" r="18267" t="0"/>
          <a:stretch/>
        </p:blipFill>
        <p:spPr>
          <a:xfrm>
            <a:off x="5117698" y="572653"/>
            <a:ext cx="4026330" cy="3567647"/>
          </a:xfrm>
          <a:prstGeom prst="rect">
            <a:avLst/>
          </a:prstGeom>
          <a:noFill/>
          <a:ln>
            <a:noFill/>
          </a:ln>
        </p:spPr>
      </p:pic>
      <p:sp>
        <p:nvSpPr>
          <p:cNvPr id="920" name="Google Shape;920;p102"/>
          <p:cNvSpPr txBox="1"/>
          <p:nvPr>
            <p:ph idx="2" type="body"/>
          </p:nvPr>
        </p:nvSpPr>
        <p:spPr>
          <a:xfrm>
            <a:off x="5416582" y="1000125"/>
            <a:ext cx="3428700" cy="24390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1pPr>
            <a:lvl2pPr indent="-298450" lvl="1" marL="9144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2pPr>
            <a:lvl3pPr indent="-298450" lvl="2" marL="13716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3pPr>
            <a:lvl4pPr indent="-298450" lvl="3" marL="18288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4pPr>
            <a:lvl5pPr indent="-298450" lvl="4" marL="22860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5pPr>
            <a:lvl6pPr indent="-298450" lvl="5" marL="27432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6pPr>
            <a:lvl7pPr indent="-298450" lvl="6" marL="32004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7pPr>
            <a:lvl8pPr indent="-298450" lvl="7" marL="36576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8pPr>
            <a:lvl9pPr indent="-298450" lvl="8" marL="41148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3.xml"/><Relationship Id="rId42" Type="http://schemas.openxmlformats.org/officeDocument/2006/relationships/slideLayout" Target="../slideLayouts/slideLayout55.xml"/><Relationship Id="rId41" Type="http://schemas.openxmlformats.org/officeDocument/2006/relationships/slideLayout" Target="../slideLayouts/slideLayout54.xml"/><Relationship Id="rId44" Type="http://schemas.openxmlformats.org/officeDocument/2006/relationships/slideLayout" Target="../slideLayouts/slideLayout57.xml"/><Relationship Id="rId43" Type="http://schemas.openxmlformats.org/officeDocument/2006/relationships/slideLayout" Target="../slideLayouts/slideLayout56.xml"/><Relationship Id="rId46" Type="http://schemas.openxmlformats.org/officeDocument/2006/relationships/slideLayout" Target="../slideLayouts/slideLayout59.xml"/><Relationship Id="rId45" Type="http://schemas.openxmlformats.org/officeDocument/2006/relationships/slideLayout" Target="../slideLayouts/slideLayout58.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48" Type="http://schemas.openxmlformats.org/officeDocument/2006/relationships/slideLayout" Target="../slideLayouts/slideLayout61.xml"/><Relationship Id="rId47" Type="http://schemas.openxmlformats.org/officeDocument/2006/relationships/slideLayout" Target="../slideLayouts/slideLayout60.xml"/><Relationship Id="rId49" Type="http://schemas.openxmlformats.org/officeDocument/2006/relationships/slideLayout" Target="../slideLayouts/slideLayout6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31" Type="http://schemas.openxmlformats.org/officeDocument/2006/relationships/slideLayout" Target="../slideLayouts/slideLayout44.xml"/><Relationship Id="rId30" Type="http://schemas.openxmlformats.org/officeDocument/2006/relationships/slideLayout" Target="../slideLayouts/slideLayout43.xml"/><Relationship Id="rId33" Type="http://schemas.openxmlformats.org/officeDocument/2006/relationships/slideLayout" Target="../slideLayouts/slideLayout46.xml"/><Relationship Id="rId32" Type="http://schemas.openxmlformats.org/officeDocument/2006/relationships/slideLayout" Target="../slideLayouts/slideLayout45.xml"/><Relationship Id="rId35" Type="http://schemas.openxmlformats.org/officeDocument/2006/relationships/slideLayout" Target="../slideLayouts/slideLayout48.xml"/><Relationship Id="rId34" Type="http://schemas.openxmlformats.org/officeDocument/2006/relationships/slideLayout" Target="../slideLayouts/slideLayout47.xml"/><Relationship Id="rId70" Type="http://schemas.openxmlformats.org/officeDocument/2006/relationships/theme" Target="../theme/theme4.xml"/><Relationship Id="rId37" Type="http://schemas.openxmlformats.org/officeDocument/2006/relationships/slideLayout" Target="../slideLayouts/slideLayout50.xml"/><Relationship Id="rId36" Type="http://schemas.openxmlformats.org/officeDocument/2006/relationships/slideLayout" Target="../slideLayouts/slideLayout49.xml"/><Relationship Id="rId39" Type="http://schemas.openxmlformats.org/officeDocument/2006/relationships/slideLayout" Target="../slideLayouts/slideLayout52.xml"/><Relationship Id="rId38" Type="http://schemas.openxmlformats.org/officeDocument/2006/relationships/slideLayout" Target="../slideLayouts/slideLayout51.xml"/><Relationship Id="rId62" Type="http://schemas.openxmlformats.org/officeDocument/2006/relationships/slideLayout" Target="../slideLayouts/slideLayout75.xml"/><Relationship Id="rId61" Type="http://schemas.openxmlformats.org/officeDocument/2006/relationships/slideLayout" Target="../slideLayouts/slideLayout74.xml"/><Relationship Id="rId20" Type="http://schemas.openxmlformats.org/officeDocument/2006/relationships/slideLayout" Target="../slideLayouts/slideLayout33.xml"/><Relationship Id="rId64" Type="http://schemas.openxmlformats.org/officeDocument/2006/relationships/slideLayout" Target="../slideLayouts/slideLayout77.xml"/><Relationship Id="rId63" Type="http://schemas.openxmlformats.org/officeDocument/2006/relationships/slideLayout" Target="../slideLayouts/slideLayout76.xml"/><Relationship Id="rId22" Type="http://schemas.openxmlformats.org/officeDocument/2006/relationships/slideLayout" Target="../slideLayouts/slideLayout35.xml"/><Relationship Id="rId66" Type="http://schemas.openxmlformats.org/officeDocument/2006/relationships/slideLayout" Target="../slideLayouts/slideLayout79.xml"/><Relationship Id="rId21" Type="http://schemas.openxmlformats.org/officeDocument/2006/relationships/slideLayout" Target="../slideLayouts/slideLayout34.xml"/><Relationship Id="rId65" Type="http://schemas.openxmlformats.org/officeDocument/2006/relationships/slideLayout" Target="../slideLayouts/slideLayout78.xml"/><Relationship Id="rId24" Type="http://schemas.openxmlformats.org/officeDocument/2006/relationships/slideLayout" Target="../slideLayouts/slideLayout37.xml"/><Relationship Id="rId68" Type="http://schemas.openxmlformats.org/officeDocument/2006/relationships/slideLayout" Target="../slideLayouts/slideLayout81.xml"/><Relationship Id="rId23" Type="http://schemas.openxmlformats.org/officeDocument/2006/relationships/slideLayout" Target="../slideLayouts/slideLayout36.xml"/><Relationship Id="rId67" Type="http://schemas.openxmlformats.org/officeDocument/2006/relationships/slideLayout" Target="../slideLayouts/slideLayout80.xml"/><Relationship Id="rId60" Type="http://schemas.openxmlformats.org/officeDocument/2006/relationships/slideLayout" Target="../slideLayouts/slideLayout73.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69" Type="http://schemas.openxmlformats.org/officeDocument/2006/relationships/slideLayout" Target="../slideLayouts/slideLayout82.xml"/><Relationship Id="rId28" Type="http://schemas.openxmlformats.org/officeDocument/2006/relationships/slideLayout" Target="../slideLayouts/slideLayout41.xml"/><Relationship Id="rId27" Type="http://schemas.openxmlformats.org/officeDocument/2006/relationships/slideLayout" Target="../slideLayouts/slideLayout40.xml"/><Relationship Id="rId29" Type="http://schemas.openxmlformats.org/officeDocument/2006/relationships/slideLayout" Target="../slideLayouts/slideLayout42.xml"/><Relationship Id="rId51" Type="http://schemas.openxmlformats.org/officeDocument/2006/relationships/slideLayout" Target="../slideLayouts/slideLayout64.xml"/><Relationship Id="rId50" Type="http://schemas.openxmlformats.org/officeDocument/2006/relationships/slideLayout" Target="../slideLayouts/slideLayout63.xml"/><Relationship Id="rId53" Type="http://schemas.openxmlformats.org/officeDocument/2006/relationships/slideLayout" Target="../slideLayouts/slideLayout66.xml"/><Relationship Id="rId52" Type="http://schemas.openxmlformats.org/officeDocument/2006/relationships/slideLayout" Target="../slideLayouts/slideLayout65.xml"/><Relationship Id="rId11" Type="http://schemas.openxmlformats.org/officeDocument/2006/relationships/slideLayout" Target="../slideLayouts/slideLayout24.xml"/><Relationship Id="rId55" Type="http://schemas.openxmlformats.org/officeDocument/2006/relationships/slideLayout" Target="../slideLayouts/slideLayout68.xml"/><Relationship Id="rId10" Type="http://schemas.openxmlformats.org/officeDocument/2006/relationships/slideLayout" Target="../slideLayouts/slideLayout23.xml"/><Relationship Id="rId54" Type="http://schemas.openxmlformats.org/officeDocument/2006/relationships/slideLayout" Target="../slideLayouts/slideLayout67.xml"/><Relationship Id="rId13" Type="http://schemas.openxmlformats.org/officeDocument/2006/relationships/slideLayout" Target="../slideLayouts/slideLayout26.xml"/><Relationship Id="rId57" Type="http://schemas.openxmlformats.org/officeDocument/2006/relationships/slideLayout" Target="../slideLayouts/slideLayout70.xml"/><Relationship Id="rId12" Type="http://schemas.openxmlformats.org/officeDocument/2006/relationships/slideLayout" Target="../slideLayouts/slideLayout25.xml"/><Relationship Id="rId56" Type="http://schemas.openxmlformats.org/officeDocument/2006/relationships/slideLayout" Target="../slideLayouts/slideLayout69.xml"/><Relationship Id="rId15" Type="http://schemas.openxmlformats.org/officeDocument/2006/relationships/slideLayout" Target="../slideLayouts/slideLayout28.xml"/><Relationship Id="rId59" Type="http://schemas.openxmlformats.org/officeDocument/2006/relationships/slideLayout" Target="../slideLayouts/slideLayout72.xml"/><Relationship Id="rId14" Type="http://schemas.openxmlformats.org/officeDocument/2006/relationships/slideLayout" Target="../slideLayouts/slideLayout27.xml"/><Relationship Id="rId58" Type="http://schemas.openxmlformats.org/officeDocument/2006/relationships/slideLayout" Target="../slideLayouts/slideLayout71.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22.xml"/><Relationship Id="rId84" Type="http://schemas.openxmlformats.org/officeDocument/2006/relationships/slideLayout" Target="../slideLayouts/slideLayout166.xml"/><Relationship Id="rId83" Type="http://schemas.openxmlformats.org/officeDocument/2006/relationships/slideLayout" Target="../slideLayouts/slideLayout165.xml"/><Relationship Id="rId42" Type="http://schemas.openxmlformats.org/officeDocument/2006/relationships/slideLayout" Target="../slideLayouts/slideLayout124.xml"/><Relationship Id="rId86" Type="http://schemas.openxmlformats.org/officeDocument/2006/relationships/theme" Target="../theme/theme3.xml"/><Relationship Id="rId41" Type="http://schemas.openxmlformats.org/officeDocument/2006/relationships/slideLayout" Target="../slideLayouts/slideLayout123.xml"/><Relationship Id="rId85" Type="http://schemas.openxmlformats.org/officeDocument/2006/relationships/slideLayout" Target="../slideLayouts/slideLayout167.xml"/><Relationship Id="rId44" Type="http://schemas.openxmlformats.org/officeDocument/2006/relationships/slideLayout" Target="../slideLayouts/slideLayout126.xml"/><Relationship Id="rId43" Type="http://schemas.openxmlformats.org/officeDocument/2006/relationships/slideLayout" Target="../slideLayouts/slideLayout125.xml"/><Relationship Id="rId46" Type="http://schemas.openxmlformats.org/officeDocument/2006/relationships/slideLayout" Target="../slideLayouts/slideLayout128.xml"/><Relationship Id="rId45" Type="http://schemas.openxmlformats.org/officeDocument/2006/relationships/slideLayout" Target="../slideLayouts/slideLayout127.xml"/><Relationship Id="rId80" Type="http://schemas.openxmlformats.org/officeDocument/2006/relationships/slideLayout" Target="../slideLayouts/slideLayout162.xml"/><Relationship Id="rId82" Type="http://schemas.openxmlformats.org/officeDocument/2006/relationships/slideLayout" Target="../slideLayouts/slideLayout164.xml"/><Relationship Id="rId81" Type="http://schemas.openxmlformats.org/officeDocument/2006/relationships/slideLayout" Target="../slideLayouts/slideLayout163.xml"/><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48" Type="http://schemas.openxmlformats.org/officeDocument/2006/relationships/slideLayout" Target="../slideLayouts/slideLayout130.xml"/><Relationship Id="rId47" Type="http://schemas.openxmlformats.org/officeDocument/2006/relationships/slideLayout" Target="../slideLayouts/slideLayout129.xml"/><Relationship Id="rId49" Type="http://schemas.openxmlformats.org/officeDocument/2006/relationships/slideLayout" Target="../slideLayouts/slideLayout13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73" Type="http://schemas.openxmlformats.org/officeDocument/2006/relationships/slideLayout" Target="../slideLayouts/slideLayout155.xml"/><Relationship Id="rId72" Type="http://schemas.openxmlformats.org/officeDocument/2006/relationships/slideLayout" Target="../slideLayouts/slideLayout154.xml"/><Relationship Id="rId31" Type="http://schemas.openxmlformats.org/officeDocument/2006/relationships/slideLayout" Target="../slideLayouts/slideLayout113.xml"/><Relationship Id="rId75" Type="http://schemas.openxmlformats.org/officeDocument/2006/relationships/slideLayout" Target="../slideLayouts/slideLayout157.xml"/><Relationship Id="rId30" Type="http://schemas.openxmlformats.org/officeDocument/2006/relationships/slideLayout" Target="../slideLayouts/slideLayout112.xml"/><Relationship Id="rId74" Type="http://schemas.openxmlformats.org/officeDocument/2006/relationships/slideLayout" Target="../slideLayouts/slideLayout156.xml"/><Relationship Id="rId33" Type="http://schemas.openxmlformats.org/officeDocument/2006/relationships/slideLayout" Target="../slideLayouts/slideLayout115.xml"/><Relationship Id="rId77" Type="http://schemas.openxmlformats.org/officeDocument/2006/relationships/slideLayout" Target="../slideLayouts/slideLayout159.xml"/><Relationship Id="rId32" Type="http://schemas.openxmlformats.org/officeDocument/2006/relationships/slideLayout" Target="../slideLayouts/slideLayout114.xml"/><Relationship Id="rId76" Type="http://schemas.openxmlformats.org/officeDocument/2006/relationships/slideLayout" Target="../slideLayouts/slideLayout158.xml"/><Relationship Id="rId35" Type="http://schemas.openxmlformats.org/officeDocument/2006/relationships/slideLayout" Target="../slideLayouts/slideLayout117.xml"/><Relationship Id="rId79" Type="http://schemas.openxmlformats.org/officeDocument/2006/relationships/slideLayout" Target="../slideLayouts/slideLayout161.xml"/><Relationship Id="rId34" Type="http://schemas.openxmlformats.org/officeDocument/2006/relationships/slideLayout" Target="../slideLayouts/slideLayout116.xml"/><Relationship Id="rId78" Type="http://schemas.openxmlformats.org/officeDocument/2006/relationships/slideLayout" Target="../slideLayouts/slideLayout160.xml"/><Relationship Id="rId71" Type="http://schemas.openxmlformats.org/officeDocument/2006/relationships/slideLayout" Target="../slideLayouts/slideLayout153.xml"/><Relationship Id="rId70" Type="http://schemas.openxmlformats.org/officeDocument/2006/relationships/slideLayout" Target="../slideLayouts/slideLayout152.xml"/><Relationship Id="rId37" Type="http://schemas.openxmlformats.org/officeDocument/2006/relationships/slideLayout" Target="../slideLayouts/slideLayout119.xml"/><Relationship Id="rId36" Type="http://schemas.openxmlformats.org/officeDocument/2006/relationships/slideLayout" Target="../slideLayouts/slideLayout118.xml"/><Relationship Id="rId39" Type="http://schemas.openxmlformats.org/officeDocument/2006/relationships/slideLayout" Target="../slideLayouts/slideLayout121.xml"/><Relationship Id="rId38" Type="http://schemas.openxmlformats.org/officeDocument/2006/relationships/slideLayout" Target="../slideLayouts/slideLayout120.xml"/><Relationship Id="rId62" Type="http://schemas.openxmlformats.org/officeDocument/2006/relationships/slideLayout" Target="../slideLayouts/slideLayout144.xml"/><Relationship Id="rId61" Type="http://schemas.openxmlformats.org/officeDocument/2006/relationships/slideLayout" Target="../slideLayouts/slideLayout143.xml"/><Relationship Id="rId20" Type="http://schemas.openxmlformats.org/officeDocument/2006/relationships/slideLayout" Target="../slideLayouts/slideLayout102.xml"/><Relationship Id="rId64" Type="http://schemas.openxmlformats.org/officeDocument/2006/relationships/slideLayout" Target="../slideLayouts/slideLayout146.xml"/><Relationship Id="rId63" Type="http://schemas.openxmlformats.org/officeDocument/2006/relationships/slideLayout" Target="../slideLayouts/slideLayout145.xml"/><Relationship Id="rId22" Type="http://schemas.openxmlformats.org/officeDocument/2006/relationships/slideLayout" Target="../slideLayouts/slideLayout104.xml"/><Relationship Id="rId66" Type="http://schemas.openxmlformats.org/officeDocument/2006/relationships/slideLayout" Target="../slideLayouts/slideLayout148.xml"/><Relationship Id="rId21" Type="http://schemas.openxmlformats.org/officeDocument/2006/relationships/slideLayout" Target="../slideLayouts/slideLayout103.xml"/><Relationship Id="rId65" Type="http://schemas.openxmlformats.org/officeDocument/2006/relationships/slideLayout" Target="../slideLayouts/slideLayout147.xml"/><Relationship Id="rId24" Type="http://schemas.openxmlformats.org/officeDocument/2006/relationships/slideLayout" Target="../slideLayouts/slideLayout106.xml"/><Relationship Id="rId68" Type="http://schemas.openxmlformats.org/officeDocument/2006/relationships/slideLayout" Target="../slideLayouts/slideLayout150.xml"/><Relationship Id="rId23" Type="http://schemas.openxmlformats.org/officeDocument/2006/relationships/slideLayout" Target="../slideLayouts/slideLayout105.xml"/><Relationship Id="rId67" Type="http://schemas.openxmlformats.org/officeDocument/2006/relationships/slideLayout" Target="../slideLayouts/slideLayout149.xml"/><Relationship Id="rId60" Type="http://schemas.openxmlformats.org/officeDocument/2006/relationships/slideLayout" Target="../slideLayouts/slideLayout142.xml"/><Relationship Id="rId26" Type="http://schemas.openxmlformats.org/officeDocument/2006/relationships/slideLayout" Target="../slideLayouts/slideLayout108.xml"/><Relationship Id="rId25" Type="http://schemas.openxmlformats.org/officeDocument/2006/relationships/slideLayout" Target="../slideLayouts/slideLayout107.xml"/><Relationship Id="rId69" Type="http://schemas.openxmlformats.org/officeDocument/2006/relationships/slideLayout" Target="../slideLayouts/slideLayout151.xml"/><Relationship Id="rId28" Type="http://schemas.openxmlformats.org/officeDocument/2006/relationships/slideLayout" Target="../slideLayouts/slideLayout110.xml"/><Relationship Id="rId27" Type="http://schemas.openxmlformats.org/officeDocument/2006/relationships/slideLayout" Target="../slideLayouts/slideLayout109.xml"/><Relationship Id="rId29" Type="http://schemas.openxmlformats.org/officeDocument/2006/relationships/slideLayout" Target="../slideLayouts/slideLayout111.xml"/><Relationship Id="rId51" Type="http://schemas.openxmlformats.org/officeDocument/2006/relationships/slideLayout" Target="../slideLayouts/slideLayout133.xml"/><Relationship Id="rId50" Type="http://schemas.openxmlformats.org/officeDocument/2006/relationships/slideLayout" Target="../slideLayouts/slideLayout132.xml"/><Relationship Id="rId53" Type="http://schemas.openxmlformats.org/officeDocument/2006/relationships/slideLayout" Target="../slideLayouts/slideLayout135.xml"/><Relationship Id="rId52" Type="http://schemas.openxmlformats.org/officeDocument/2006/relationships/slideLayout" Target="../slideLayouts/slideLayout134.xml"/><Relationship Id="rId11" Type="http://schemas.openxmlformats.org/officeDocument/2006/relationships/slideLayout" Target="../slideLayouts/slideLayout93.xml"/><Relationship Id="rId55" Type="http://schemas.openxmlformats.org/officeDocument/2006/relationships/slideLayout" Target="../slideLayouts/slideLayout137.xml"/><Relationship Id="rId10" Type="http://schemas.openxmlformats.org/officeDocument/2006/relationships/slideLayout" Target="../slideLayouts/slideLayout92.xml"/><Relationship Id="rId54" Type="http://schemas.openxmlformats.org/officeDocument/2006/relationships/slideLayout" Target="../slideLayouts/slideLayout136.xml"/><Relationship Id="rId13" Type="http://schemas.openxmlformats.org/officeDocument/2006/relationships/slideLayout" Target="../slideLayouts/slideLayout95.xml"/><Relationship Id="rId57" Type="http://schemas.openxmlformats.org/officeDocument/2006/relationships/slideLayout" Target="../slideLayouts/slideLayout139.xml"/><Relationship Id="rId12" Type="http://schemas.openxmlformats.org/officeDocument/2006/relationships/slideLayout" Target="../slideLayouts/slideLayout94.xml"/><Relationship Id="rId56" Type="http://schemas.openxmlformats.org/officeDocument/2006/relationships/slideLayout" Target="../slideLayouts/slideLayout138.xml"/><Relationship Id="rId15" Type="http://schemas.openxmlformats.org/officeDocument/2006/relationships/slideLayout" Target="../slideLayouts/slideLayout97.xml"/><Relationship Id="rId59" Type="http://schemas.openxmlformats.org/officeDocument/2006/relationships/slideLayout" Target="../slideLayouts/slideLayout141.xml"/><Relationship Id="rId14" Type="http://schemas.openxmlformats.org/officeDocument/2006/relationships/slideLayout" Target="../slideLayouts/slideLayout96.xml"/><Relationship Id="rId58" Type="http://schemas.openxmlformats.org/officeDocument/2006/relationships/slideLayout" Target="../slideLayouts/slideLayout140.xml"/><Relationship Id="rId17" Type="http://schemas.openxmlformats.org/officeDocument/2006/relationships/slideLayout" Target="../slideLayouts/slideLayout99.xml"/><Relationship Id="rId16" Type="http://schemas.openxmlformats.org/officeDocument/2006/relationships/slideLayout" Target="../slideLayouts/slideLayout98.xml"/><Relationship Id="rId19" Type="http://schemas.openxmlformats.org/officeDocument/2006/relationships/slideLayout" Target="../slideLayouts/slideLayout101.xml"/><Relationship Id="rId18" Type="http://schemas.openxmlformats.org/officeDocument/2006/relationships/slideLayout" Target="../slideLayouts/slideLayout100.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207.xml"/><Relationship Id="rId84" Type="http://schemas.openxmlformats.org/officeDocument/2006/relationships/slideLayout" Target="../slideLayouts/slideLayout251.xml"/><Relationship Id="rId83" Type="http://schemas.openxmlformats.org/officeDocument/2006/relationships/slideLayout" Target="../slideLayouts/slideLayout250.xml"/><Relationship Id="rId42" Type="http://schemas.openxmlformats.org/officeDocument/2006/relationships/slideLayout" Target="../slideLayouts/slideLayout209.xml"/><Relationship Id="rId86" Type="http://schemas.openxmlformats.org/officeDocument/2006/relationships/theme" Target="../theme/theme2.xml"/><Relationship Id="rId41" Type="http://schemas.openxmlformats.org/officeDocument/2006/relationships/slideLayout" Target="../slideLayouts/slideLayout208.xml"/><Relationship Id="rId85" Type="http://schemas.openxmlformats.org/officeDocument/2006/relationships/slideLayout" Target="../slideLayouts/slideLayout252.xml"/><Relationship Id="rId44" Type="http://schemas.openxmlformats.org/officeDocument/2006/relationships/slideLayout" Target="../slideLayouts/slideLayout211.xml"/><Relationship Id="rId43" Type="http://schemas.openxmlformats.org/officeDocument/2006/relationships/slideLayout" Target="../slideLayouts/slideLayout210.xml"/><Relationship Id="rId46" Type="http://schemas.openxmlformats.org/officeDocument/2006/relationships/slideLayout" Target="../slideLayouts/slideLayout213.xml"/><Relationship Id="rId45" Type="http://schemas.openxmlformats.org/officeDocument/2006/relationships/slideLayout" Target="../slideLayouts/slideLayout212.xml"/><Relationship Id="rId80" Type="http://schemas.openxmlformats.org/officeDocument/2006/relationships/slideLayout" Target="../slideLayouts/slideLayout247.xml"/><Relationship Id="rId82" Type="http://schemas.openxmlformats.org/officeDocument/2006/relationships/slideLayout" Target="../slideLayouts/slideLayout249.xml"/><Relationship Id="rId81" Type="http://schemas.openxmlformats.org/officeDocument/2006/relationships/slideLayout" Target="../slideLayouts/slideLayout248.xml"/><Relationship Id="rId1" Type="http://schemas.openxmlformats.org/officeDocument/2006/relationships/slideLayout" Target="../slideLayouts/slideLayout168.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48" Type="http://schemas.openxmlformats.org/officeDocument/2006/relationships/slideLayout" Target="../slideLayouts/slideLayout215.xml"/><Relationship Id="rId47" Type="http://schemas.openxmlformats.org/officeDocument/2006/relationships/slideLayout" Target="../slideLayouts/slideLayout214.xml"/><Relationship Id="rId49" Type="http://schemas.openxmlformats.org/officeDocument/2006/relationships/slideLayout" Target="../slideLayouts/slideLayout216.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73" Type="http://schemas.openxmlformats.org/officeDocument/2006/relationships/slideLayout" Target="../slideLayouts/slideLayout240.xml"/><Relationship Id="rId72" Type="http://schemas.openxmlformats.org/officeDocument/2006/relationships/slideLayout" Target="../slideLayouts/slideLayout239.xml"/><Relationship Id="rId31" Type="http://schemas.openxmlformats.org/officeDocument/2006/relationships/slideLayout" Target="../slideLayouts/slideLayout198.xml"/><Relationship Id="rId75" Type="http://schemas.openxmlformats.org/officeDocument/2006/relationships/slideLayout" Target="../slideLayouts/slideLayout242.xml"/><Relationship Id="rId30" Type="http://schemas.openxmlformats.org/officeDocument/2006/relationships/slideLayout" Target="../slideLayouts/slideLayout197.xml"/><Relationship Id="rId74" Type="http://schemas.openxmlformats.org/officeDocument/2006/relationships/slideLayout" Target="../slideLayouts/slideLayout241.xml"/><Relationship Id="rId33" Type="http://schemas.openxmlformats.org/officeDocument/2006/relationships/slideLayout" Target="../slideLayouts/slideLayout200.xml"/><Relationship Id="rId77" Type="http://schemas.openxmlformats.org/officeDocument/2006/relationships/slideLayout" Target="../slideLayouts/slideLayout244.xml"/><Relationship Id="rId32" Type="http://schemas.openxmlformats.org/officeDocument/2006/relationships/slideLayout" Target="../slideLayouts/slideLayout199.xml"/><Relationship Id="rId76" Type="http://schemas.openxmlformats.org/officeDocument/2006/relationships/slideLayout" Target="../slideLayouts/slideLayout243.xml"/><Relationship Id="rId35" Type="http://schemas.openxmlformats.org/officeDocument/2006/relationships/slideLayout" Target="../slideLayouts/slideLayout202.xml"/><Relationship Id="rId79" Type="http://schemas.openxmlformats.org/officeDocument/2006/relationships/slideLayout" Target="../slideLayouts/slideLayout246.xml"/><Relationship Id="rId34" Type="http://schemas.openxmlformats.org/officeDocument/2006/relationships/slideLayout" Target="../slideLayouts/slideLayout201.xml"/><Relationship Id="rId78" Type="http://schemas.openxmlformats.org/officeDocument/2006/relationships/slideLayout" Target="../slideLayouts/slideLayout245.xml"/><Relationship Id="rId71" Type="http://schemas.openxmlformats.org/officeDocument/2006/relationships/slideLayout" Target="../slideLayouts/slideLayout238.xml"/><Relationship Id="rId70" Type="http://schemas.openxmlformats.org/officeDocument/2006/relationships/slideLayout" Target="../slideLayouts/slideLayout237.xml"/><Relationship Id="rId37" Type="http://schemas.openxmlformats.org/officeDocument/2006/relationships/slideLayout" Target="../slideLayouts/slideLayout204.xml"/><Relationship Id="rId36" Type="http://schemas.openxmlformats.org/officeDocument/2006/relationships/slideLayout" Target="../slideLayouts/slideLayout203.xml"/><Relationship Id="rId39" Type="http://schemas.openxmlformats.org/officeDocument/2006/relationships/slideLayout" Target="../slideLayouts/slideLayout206.xml"/><Relationship Id="rId38" Type="http://schemas.openxmlformats.org/officeDocument/2006/relationships/slideLayout" Target="../slideLayouts/slideLayout205.xml"/><Relationship Id="rId62" Type="http://schemas.openxmlformats.org/officeDocument/2006/relationships/slideLayout" Target="../slideLayouts/slideLayout229.xml"/><Relationship Id="rId61" Type="http://schemas.openxmlformats.org/officeDocument/2006/relationships/slideLayout" Target="../slideLayouts/slideLayout228.xml"/><Relationship Id="rId20" Type="http://schemas.openxmlformats.org/officeDocument/2006/relationships/slideLayout" Target="../slideLayouts/slideLayout187.xml"/><Relationship Id="rId64" Type="http://schemas.openxmlformats.org/officeDocument/2006/relationships/slideLayout" Target="../slideLayouts/slideLayout231.xml"/><Relationship Id="rId63" Type="http://schemas.openxmlformats.org/officeDocument/2006/relationships/slideLayout" Target="../slideLayouts/slideLayout230.xml"/><Relationship Id="rId22" Type="http://schemas.openxmlformats.org/officeDocument/2006/relationships/slideLayout" Target="../slideLayouts/slideLayout189.xml"/><Relationship Id="rId66" Type="http://schemas.openxmlformats.org/officeDocument/2006/relationships/slideLayout" Target="../slideLayouts/slideLayout233.xml"/><Relationship Id="rId21" Type="http://schemas.openxmlformats.org/officeDocument/2006/relationships/slideLayout" Target="../slideLayouts/slideLayout188.xml"/><Relationship Id="rId65" Type="http://schemas.openxmlformats.org/officeDocument/2006/relationships/slideLayout" Target="../slideLayouts/slideLayout232.xml"/><Relationship Id="rId24" Type="http://schemas.openxmlformats.org/officeDocument/2006/relationships/slideLayout" Target="../slideLayouts/slideLayout191.xml"/><Relationship Id="rId68" Type="http://schemas.openxmlformats.org/officeDocument/2006/relationships/slideLayout" Target="../slideLayouts/slideLayout235.xml"/><Relationship Id="rId23" Type="http://schemas.openxmlformats.org/officeDocument/2006/relationships/slideLayout" Target="../slideLayouts/slideLayout190.xml"/><Relationship Id="rId67" Type="http://schemas.openxmlformats.org/officeDocument/2006/relationships/slideLayout" Target="../slideLayouts/slideLayout234.xml"/><Relationship Id="rId60" Type="http://schemas.openxmlformats.org/officeDocument/2006/relationships/slideLayout" Target="../slideLayouts/slideLayout227.xml"/><Relationship Id="rId26" Type="http://schemas.openxmlformats.org/officeDocument/2006/relationships/slideLayout" Target="../slideLayouts/slideLayout193.xml"/><Relationship Id="rId25" Type="http://schemas.openxmlformats.org/officeDocument/2006/relationships/slideLayout" Target="../slideLayouts/slideLayout192.xml"/><Relationship Id="rId69" Type="http://schemas.openxmlformats.org/officeDocument/2006/relationships/slideLayout" Target="../slideLayouts/slideLayout236.xml"/><Relationship Id="rId28" Type="http://schemas.openxmlformats.org/officeDocument/2006/relationships/slideLayout" Target="../slideLayouts/slideLayout195.xml"/><Relationship Id="rId27" Type="http://schemas.openxmlformats.org/officeDocument/2006/relationships/slideLayout" Target="../slideLayouts/slideLayout194.xml"/><Relationship Id="rId29" Type="http://schemas.openxmlformats.org/officeDocument/2006/relationships/slideLayout" Target="../slideLayouts/slideLayout196.xml"/><Relationship Id="rId51" Type="http://schemas.openxmlformats.org/officeDocument/2006/relationships/slideLayout" Target="../slideLayouts/slideLayout218.xml"/><Relationship Id="rId50" Type="http://schemas.openxmlformats.org/officeDocument/2006/relationships/slideLayout" Target="../slideLayouts/slideLayout217.xml"/><Relationship Id="rId53" Type="http://schemas.openxmlformats.org/officeDocument/2006/relationships/slideLayout" Target="../slideLayouts/slideLayout220.xml"/><Relationship Id="rId52" Type="http://schemas.openxmlformats.org/officeDocument/2006/relationships/slideLayout" Target="../slideLayouts/slideLayout219.xml"/><Relationship Id="rId11" Type="http://schemas.openxmlformats.org/officeDocument/2006/relationships/slideLayout" Target="../slideLayouts/slideLayout178.xml"/><Relationship Id="rId55" Type="http://schemas.openxmlformats.org/officeDocument/2006/relationships/slideLayout" Target="../slideLayouts/slideLayout222.xml"/><Relationship Id="rId10" Type="http://schemas.openxmlformats.org/officeDocument/2006/relationships/slideLayout" Target="../slideLayouts/slideLayout177.xml"/><Relationship Id="rId54" Type="http://schemas.openxmlformats.org/officeDocument/2006/relationships/slideLayout" Target="../slideLayouts/slideLayout221.xml"/><Relationship Id="rId13" Type="http://schemas.openxmlformats.org/officeDocument/2006/relationships/slideLayout" Target="../slideLayouts/slideLayout180.xml"/><Relationship Id="rId57" Type="http://schemas.openxmlformats.org/officeDocument/2006/relationships/slideLayout" Target="../slideLayouts/slideLayout224.xml"/><Relationship Id="rId12" Type="http://schemas.openxmlformats.org/officeDocument/2006/relationships/slideLayout" Target="../slideLayouts/slideLayout179.xml"/><Relationship Id="rId56" Type="http://schemas.openxmlformats.org/officeDocument/2006/relationships/slideLayout" Target="../slideLayouts/slideLayout223.xml"/><Relationship Id="rId15" Type="http://schemas.openxmlformats.org/officeDocument/2006/relationships/slideLayout" Target="../slideLayouts/slideLayout182.xml"/><Relationship Id="rId59" Type="http://schemas.openxmlformats.org/officeDocument/2006/relationships/slideLayout" Target="../slideLayouts/slideLayout226.xml"/><Relationship Id="rId14" Type="http://schemas.openxmlformats.org/officeDocument/2006/relationships/slideLayout" Target="../slideLayouts/slideLayout181.xml"/><Relationship Id="rId58" Type="http://schemas.openxmlformats.org/officeDocument/2006/relationships/slideLayout" Target="../slideLayouts/slideLayout225.xml"/><Relationship Id="rId17" Type="http://schemas.openxmlformats.org/officeDocument/2006/relationships/slideLayout" Target="../slideLayouts/slideLayout184.xml"/><Relationship Id="rId16" Type="http://schemas.openxmlformats.org/officeDocument/2006/relationships/slideLayout" Target="../slideLayouts/slideLayout183.xml"/><Relationship Id="rId19" Type="http://schemas.openxmlformats.org/officeDocument/2006/relationships/slideLayout" Target="../slideLayouts/slideLayout186.xml"/><Relationship Id="rId18" Type="http://schemas.openxmlformats.org/officeDocument/2006/relationships/slideLayout" Target="../slideLayouts/slideLayout18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5" name="Shape 5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orient="horz" pos="1620">
          <p15:clr>
            <a:srgbClr val="EA4335"/>
          </p15:clr>
        </p15:guide>
        <p15:guide id="3" orient="horz" pos="3024">
          <p15:clr>
            <a:srgbClr val="EA4335"/>
          </p15:clr>
        </p15:guide>
        <p15:guide id="4" orient="horz" pos="216">
          <p15:clr>
            <a:srgbClr val="EA4335"/>
          </p15:clr>
        </p15:guide>
        <p15:guide id="5" pos="207">
          <p15:clr>
            <a:srgbClr val="EA4335"/>
          </p15:clr>
        </p15:guide>
        <p15:guide id="6" pos="5553">
          <p15:clr>
            <a:srgbClr val="EA4335"/>
          </p15:clr>
        </p15:guide>
        <p15:guide id="7" pos="1544">
          <p15:clr>
            <a:srgbClr val="EA4335"/>
          </p15:clr>
        </p15:guide>
        <p15:guide id="8" pos="4216">
          <p15:clr>
            <a:srgbClr val="EA4335"/>
          </p15:clr>
        </p15:guide>
        <p15:guide id="9" orient="horz" pos="918">
          <p15:clr>
            <a:srgbClr val="EA4335"/>
          </p15:clr>
        </p15:guide>
        <p15:guide id="10" orient="horz" pos="2322">
          <p15:clr>
            <a:srgbClr val="EA4335"/>
          </p15:clr>
        </p15:guide>
        <p15:guide id="11" pos="876">
          <p15:clr>
            <a:srgbClr val="EA4335"/>
          </p15:clr>
        </p15:guide>
        <p15:guide id="12" pos="2212">
          <p15:clr>
            <a:srgbClr val="EA4335"/>
          </p15:clr>
        </p15:guide>
        <p15:guide id="13" pos="3548">
          <p15:clr>
            <a:srgbClr val="EA4335"/>
          </p15:clr>
        </p15:guide>
        <p15:guide id="14" pos="4884">
          <p15:clr>
            <a:srgbClr val="EA4335"/>
          </p15:clr>
        </p15:guide>
        <p15:guide id="15" orient="horz" pos="567">
          <p15:clr>
            <a:srgbClr val="EA4335"/>
          </p15:clr>
        </p15:guide>
        <p15:guide id="16" orient="horz" pos="1269">
          <p15:clr>
            <a:srgbClr val="EA4335"/>
          </p15:clr>
        </p15:guide>
        <p15:guide id="17" orient="horz" pos="1971">
          <p15:clr>
            <a:srgbClr val="EA4335"/>
          </p15:clr>
        </p15:guide>
        <p15:guide id="18" orient="horz" pos="2673">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44" name="Shape 74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6" r:id="rId37"/>
    <p:sldLayoutId id="2147483767" r:id="rId38"/>
    <p:sldLayoutId id="2147483768" r:id="rId39"/>
    <p:sldLayoutId id="2147483769" r:id="rId40"/>
    <p:sldLayoutId id="2147483770" r:id="rId41"/>
    <p:sldLayoutId id="2147483771" r:id="rId42"/>
    <p:sldLayoutId id="2147483772" r:id="rId43"/>
    <p:sldLayoutId id="2147483773" r:id="rId44"/>
    <p:sldLayoutId id="2147483774" r:id="rId45"/>
    <p:sldLayoutId id="2147483775" r:id="rId46"/>
    <p:sldLayoutId id="2147483776" r:id="rId47"/>
    <p:sldLayoutId id="2147483777" r:id="rId48"/>
    <p:sldLayoutId id="2147483778" r:id="rId49"/>
    <p:sldLayoutId id="2147483779" r:id="rId50"/>
    <p:sldLayoutId id="2147483780" r:id="rId51"/>
    <p:sldLayoutId id="2147483781" r:id="rId52"/>
    <p:sldLayoutId id="2147483782" r:id="rId53"/>
    <p:sldLayoutId id="2147483783" r:id="rId54"/>
    <p:sldLayoutId id="2147483784" r:id="rId55"/>
    <p:sldLayoutId id="2147483785" r:id="rId56"/>
    <p:sldLayoutId id="2147483786" r:id="rId57"/>
    <p:sldLayoutId id="2147483787" r:id="rId58"/>
    <p:sldLayoutId id="2147483788" r:id="rId59"/>
    <p:sldLayoutId id="2147483789" r:id="rId60"/>
    <p:sldLayoutId id="2147483790" r:id="rId61"/>
    <p:sldLayoutId id="2147483791" r:id="rId62"/>
    <p:sldLayoutId id="2147483792" r:id="rId63"/>
    <p:sldLayoutId id="2147483793" r:id="rId64"/>
    <p:sldLayoutId id="2147483794" r:id="rId65"/>
    <p:sldLayoutId id="2147483795" r:id="rId66"/>
    <p:sldLayoutId id="2147483796" r:id="rId67"/>
    <p:sldLayoutId id="2147483797" r:id="rId68"/>
    <p:sldLayoutId id="2147483798" r:id="rId69"/>
    <p:sldLayoutId id="2147483799" r:id="rId70"/>
    <p:sldLayoutId id="2147483800" r:id="rId71"/>
    <p:sldLayoutId id="2147483801" r:id="rId72"/>
    <p:sldLayoutId id="2147483802" r:id="rId73"/>
    <p:sldLayoutId id="2147483803" r:id="rId74"/>
    <p:sldLayoutId id="2147483804" r:id="rId75"/>
    <p:sldLayoutId id="2147483805" r:id="rId76"/>
    <p:sldLayoutId id="2147483806" r:id="rId77"/>
    <p:sldLayoutId id="2147483807" r:id="rId78"/>
    <p:sldLayoutId id="2147483808" r:id="rId79"/>
    <p:sldLayoutId id="2147483809" r:id="rId80"/>
    <p:sldLayoutId id="2147483810" r:id="rId81"/>
    <p:sldLayoutId id="2147483811" r:id="rId82"/>
    <p:sldLayoutId id="2147483812" r:id="rId83"/>
    <p:sldLayoutId id="2147483813" r:id="rId84"/>
    <p:sldLayoutId id="2147483814" r:id="rId8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orient="horz" pos="1620">
          <p15:clr>
            <a:srgbClr val="EA4335"/>
          </p15:clr>
        </p15:guide>
        <p15:guide id="3" orient="horz" pos="3024">
          <p15:clr>
            <a:srgbClr val="EA4335"/>
          </p15:clr>
        </p15:guide>
        <p15:guide id="4" orient="horz" pos="216">
          <p15:clr>
            <a:srgbClr val="EA4335"/>
          </p15:clr>
        </p15:guide>
        <p15:guide id="5" pos="207">
          <p15:clr>
            <a:srgbClr val="EA4335"/>
          </p15:clr>
        </p15:guide>
        <p15:guide id="6" pos="5553">
          <p15:clr>
            <a:srgbClr val="EA4335"/>
          </p15:clr>
        </p15:guide>
        <p15:guide id="7" pos="1544">
          <p15:clr>
            <a:srgbClr val="EA4335"/>
          </p15:clr>
        </p15:guide>
        <p15:guide id="8" pos="4216">
          <p15:clr>
            <a:srgbClr val="EA4335"/>
          </p15:clr>
        </p15:guide>
        <p15:guide id="9" orient="horz" pos="918">
          <p15:clr>
            <a:srgbClr val="EA4335"/>
          </p15:clr>
        </p15:guide>
        <p15:guide id="10" orient="horz" pos="2322">
          <p15:clr>
            <a:srgbClr val="EA4335"/>
          </p15:clr>
        </p15:guide>
        <p15:guide id="11" pos="876">
          <p15:clr>
            <a:srgbClr val="EA4335"/>
          </p15:clr>
        </p15:guide>
        <p15:guide id="12" pos="2212">
          <p15:clr>
            <a:srgbClr val="EA4335"/>
          </p15:clr>
        </p15:guide>
        <p15:guide id="13" pos="3548">
          <p15:clr>
            <a:srgbClr val="EA4335"/>
          </p15:clr>
        </p15:guide>
        <p15:guide id="14" pos="4884">
          <p15:clr>
            <a:srgbClr val="EA4335"/>
          </p15:clr>
        </p15:guide>
        <p15:guide id="15" orient="horz" pos="567">
          <p15:clr>
            <a:srgbClr val="EA4335"/>
          </p15:clr>
        </p15:guide>
        <p15:guide id="16" orient="horz" pos="1269">
          <p15:clr>
            <a:srgbClr val="EA4335"/>
          </p15:clr>
        </p15:guide>
        <p15:guide id="17" orient="horz" pos="1971">
          <p15:clr>
            <a:srgbClr val="EA4335"/>
          </p15:clr>
        </p15:guide>
        <p15:guide id="18" orient="horz" pos="2673">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24" name="Shape 152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 id="2147483842" r:id="rId28"/>
    <p:sldLayoutId id="2147483843" r:id="rId29"/>
    <p:sldLayoutId id="2147483844" r:id="rId30"/>
    <p:sldLayoutId id="2147483845" r:id="rId31"/>
    <p:sldLayoutId id="2147483846" r:id="rId32"/>
    <p:sldLayoutId id="2147483847" r:id="rId33"/>
    <p:sldLayoutId id="2147483848" r:id="rId34"/>
    <p:sldLayoutId id="2147483849" r:id="rId35"/>
    <p:sldLayoutId id="2147483850" r:id="rId36"/>
    <p:sldLayoutId id="2147483851" r:id="rId37"/>
    <p:sldLayoutId id="2147483852" r:id="rId38"/>
    <p:sldLayoutId id="2147483853" r:id="rId39"/>
    <p:sldLayoutId id="2147483854" r:id="rId40"/>
    <p:sldLayoutId id="2147483855" r:id="rId41"/>
    <p:sldLayoutId id="2147483856" r:id="rId42"/>
    <p:sldLayoutId id="2147483857" r:id="rId43"/>
    <p:sldLayoutId id="2147483858" r:id="rId44"/>
    <p:sldLayoutId id="2147483859" r:id="rId45"/>
    <p:sldLayoutId id="2147483860" r:id="rId46"/>
    <p:sldLayoutId id="2147483861" r:id="rId47"/>
    <p:sldLayoutId id="2147483862" r:id="rId48"/>
    <p:sldLayoutId id="2147483863" r:id="rId49"/>
    <p:sldLayoutId id="2147483864" r:id="rId50"/>
    <p:sldLayoutId id="2147483865" r:id="rId51"/>
    <p:sldLayoutId id="2147483866" r:id="rId52"/>
    <p:sldLayoutId id="2147483867" r:id="rId53"/>
    <p:sldLayoutId id="2147483868" r:id="rId54"/>
    <p:sldLayoutId id="2147483869" r:id="rId55"/>
    <p:sldLayoutId id="2147483870" r:id="rId56"/>
    <p:sldLayoutId id="2147483871" r:id="rId57"/>
    <p:sldLayoutId id="2147483872" r:id="rId58"/>
    <p:sldLayoutId id="2147483873" r:id="rId59"/>
    <p:sldLayoutId id="2147483874" r:id="rId60"/>
    <p:sldLayoutId id="2147483875" r:id="rId61"/>
    <p:sldLayoutId id="2147483876" r:id="rId62"/>
    <p:sldLayoutId id="2147483877" r:id="rId63"/>
    <p:sldLayoutId id="2147483878" r:id="rId64"/>
    <p:sldLayoutId id="2147483879" r:id="rId65"/>
    <p:sldLayoutId id="2147483880" r:id="rId66"/>
    <p:sldLayoutId id="2147483881" r:id="rId67"/>
    <p:sldLayoutId id="2147483882" r:id="rId68"/>
    <p:sldLayoutId id="2147483883" r:id="rId69"/>
    <p:sldLayoutId id="2147483884" r:id="rId70"/>
    <p:sldLayoutId id="2147483885" r:id="rId71"/>
    <p:sldLayoutId id="2147483886" r:id="rId72"/>
    <p:sldLayoutId id="2147483887" r:id="rId73"/>
    <p:sldLayoutId id="2147483888" r:id="rId74"/>
    <p:sldLayoutId id="2147483889" r:id="rId75"/>
    <p:sldLayoutId id="2147483890" r:id="rId76"/>
    <p:sldLayoutId id="2147483891" r:id="rId77"/>
    <p:sldLayoutId id="2147483892" r:id="rId78"/>
    <p:sldLayoutId id="2147483893" r:id="rId79"/>
    <p:sldLayoutId id="2147483894" r:id="rId80"/>
    <p:sldLayoutId id="2147483895" r:id="rId81"/>
    <p:sldLayoutId id="2147483896" r:id="rId82"/>
    <p:sldLayoutId id="2147483897" r:id="rId83"/>
    <p:sldLayoutId id="2147483898" r:id="rId84"/>
    <p:sldLayoutId id="2147483899" r:id="rId8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orient="horz" pos="1620">
          <p15:clr>
            <a:srgbClr val="EA4335"/>
          </p15:clr>
        </p15:guide>
        <p15:guide id="3" orient="horz" pos="3024">
          <p15:clr>
            <a:srgbClr val="EA4335"/>
          </p15:clr>
        </p15:guide>
        <p15:guide id="4" orient="horz" pos="216">
          <p15:clr>
            <a:srgbClr val="EA4335"/>
          </p15:clr>
        </p15:guide>
        <p15:guide id="5" pos="207">
          <p15:clr>
            <a:srgbClr val="EA4335"/>
          </p15:clr>
        </p15:guide>
        <p15:guide id="6" pos="5553">
          <p15:clr>
            <a:srgbClr val="EA4335"/>
          </p15:clr>
        </p15:guide>
        <p15:guide id="7" pos="1544">
          <p15:clr>
            <a:srgbClr val="EA4335"/>
          </p15:clr>
        </p15:guide>
        <p15:guide id="8" pos="4216">
          <p15:clr>
            <a:srgbClr val="EA4335"/>
          </p15:clr>
        </p15:guide>
        <p15:guide id="9" orient="horz" pos="918">
          <p15:clr>
            <a:srgbClr val="EA4335"/>
          </p15:clr>
        </p15:guide>
        <p15:guide id="10" orient="horz" pos="2322">
          <p15:clr>
            <a:srgbClr val="EA4335"/>
          </p15:clr>
        </p15:guide>
        <p15:guide id="11" pos="876">
          <p15:clr>
            <a:srgbClr val="EA4335"/>
          </p15:clr>
        </p15:guide>
        <p15:guide id="12" pos="2212">
          <p15:clr>
            <a:srgbClr val="EA4335"/>
          </p15:clr>
        </p15:guide>
        <p15:guide id="13" pos="3548">
          <p15:clr>
            <a:srgbClr val="EA4335"/>
          </p15:clr>
        </p15:guide>
        <p15:guide id="14" pos="4884">
          <p15:clr>
            <a:srgbClr val="EA4335"/>
          </p15:clr>
        </p15:guide>
        <p15:guide id="15" orient="horz" pos="567">
          <p15:clr>
            <a:srgbClr val="EA4335"/>
          </p15:clr>
        </p15:guide>
        <p15:guide id="16" orient="horz" pos="1269">
          <p15:clr>
            <a:srgbClr val="EA4335"/>
          </p15:clr>
        </p15:guide>
        <p15:guide id="17" orient="horz" pos="1971">
          <p15:clr>
            <a:srgbClr val="EA4335"/>
          </p15:clr>
        </p15:guide>
        <p15:guide id="18" orient="horz" pos="267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0.xml"/><Relationship Id="rId2" Type="http://schemas.openxmlformats.org/officeDocument/2006/relationships/notesSlide" Target="../notesSlides/notesSlide12.xml"/><Relationship Id="rId3" Type="http://schemas.openxmlformats.org/officeDocument/2006/relationships/image" Target="../media/image8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18.xml"/><Relationship Id="rId3" Type="http://schemas.openxmlformats.org/officeDocument/2006/relationships/image" Target="../media/image80.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4.xml"/><Relationship Id="rId2" Type="http://schemas.openxmlformats.org/officeDocument/2006/relationships/notesSlide" Target="../notesSlides/notesSlide20.xml"/><Relationship Id="rId3" Type="http://schemas.openxmlformats.org/officeDocument/2006/relationships/image" Target="../media/image74.png"/><Relationship Id="rId4" Type="http://schemas.openxmlformats.org/officeDocument/2006/relationships/image" Target="../media/image83.png"/><Relationship Id="rId5" Type="http://schemas.openxmlformats.org/officeDocument/2006/relationships/image" Target="../media/image85.png"/><Relationship Id="rId6" Type="http://schemas.openxmlformats.org/officeDocument/2006/relationships/image" Target="../media/image8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4.xml"/><Relationship Id="rId2" Type="http://schemas.openxmlformats.org/officeDocument/2006/relationships/notesSlide" Target="../notesSlides/notesSlide3.xml"/><Relationship Id="rId3" Type="http://schemas.openxmlformats.org/officeDocument/2006/relationships/image" Target="../media/image8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7.xml"/><Relationship Id="rId2" Type="http://schemas.openxmlformats.org/officeDocument/2006/relationships/notesSlide" Target="../notesSlides/notesSlide4.xml"/><Relationship Id="rId3" Type="http://schemas.openxmlformats.org/officeDocument/2006/relationships/image" Target="../media/image68.png"/><Relationship Id="rId4" Type="http://schemas.openxmlformats.org/officeDocument/2006/relationships/image" Target="../media/image75.png"/><Relationship Id="rId5" Type="http://schemas.openxmlformats.org/officeDocument/2006/relationships/image" Target="../media/image58.png"/><Relationship Id="rId6" Type="http://schemas.openxmlformats.org/officeDocument/2006/relationships/image" Target="../media/image65.png"/><Relationship Id="rId7"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xml"/><Relationship Id="rId3" Type="http://schemas.openxmlformats.org/officeDocument/2006/relationships/image" Target="../media/image62.png"/><Relationship Id="rId4" Type="http://schemas.openxmlformats.org/officeDocument/2006/relationships/image" Target="../media/image66.png"/><Relationship Id="rId9" Type="http://schemas.openxmlformats.org/officeDocument/2006/relationships/image" Target="../media/image58.png"/><Relationship Id="rId5" Type="http://schemas.openxmlformats.org/officeDocument/2006/relationships/image" Target="../media/image68.png"/><Relationship Id="rId6" Type="http://schemas.openxmlformats.org/officeDocument/2006/relationships/image" Target="../media/image65.png"/><Relationship Id="rId7" Type="http://schemas.openxmlformats.org/officeDocument/2006/relationships/image" Target="../media/image59.png"/><Relationship Id="rId8"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0.xml"/><Relationship Id="rId2" Type="http://schemas.openxmlformats.org/officeDocument/2006/relationships/notesSlide" Target="../notesSlides/notesSlide6.xml"/><Relationship Id="rId3" Type="http://schemas.openxmlformats.org/officeDocument/2006/relationships/image" Target="../media/image7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7.xml"/><Relationship Id="rId2" Type="http://schemas.openxmlformats.org/officeDocument/2006/relationships/notesSlide" Target="../notesSlides/notesSlide9.xml"/><Relationship Id="rId3" Type="http://schemas.openxmlformats.org/officeDocument/2006/relationships/image" Target="../media/image71.png"/><Relationship Id="rId4" Type="http://schemas.openxmlformats.org/officeDocument/2006/relationships/image" Target="../media/image81.png"/><Relationship Id="rId5" Type="http://schemas.openxmlformats.org/officeDocument/2006/relationships/image" Target="../media/image79.png"/><Relationship Id="rId6" Type="http://schemas.openxmlformats.org/officeDocument/2006/relationships/image" Target="../media/image78.png"/><Relationship Id="rId7" Type="http://schemas.openxmlformats.org/officeDocument/2006/relationships/image" Target="../media/image76.png"/><Relationship Id="rId8"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0" name="Shape 2320"/>
        <p:cNvGrpSpPr/>
        <p:nvPr/>
      </p:nvGrpSpPr>
      <p:grpSpPr>
        <a:xfrm>
          <a:off x="0" y="0"/>
          <a:ext cx="0" cy="0"/>
          <a:chOff x="0" y="0"/>
          <a:chExt cx="0" cy="0"/>
        </a:xfrm>
      </p:grpSpPr>
      <p:sp>
        <p:nvSpPr>
          <p:cNvPr id="2321" name="Google Shape;2321;p257"/>
          <p:cNvSpPr txBox="1"/>
          <p:nvPr>
            <p:ph type="title"/>
          </p:nvPr>
        </p:nvSpPr>
        <p:spPr>
          <a:xfrm>
            <a:off x="329150" y="1457325"/>
            <a:ext cx="6002700" cy="1689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latin typeface="Inter"/>
                <a:ea typeface="Inter"/>
                <a:cs typeface="Inter"/>
                <a:sym typeface="Inter"/>
              </a:rPr>
              <a:t>Hybrid Deployment</a:t>
            </a:r>
            <a:endParaRPr>
              <a:latin typeface="Inter"/>
              <a:ea typeface="Inter"/>
              <a:cs typeface="Inter"/>
              <a:sym typeface="Inter"/>
            </a:endParaRPr>
          </a:p>
          <a:p>
            <a:pPr indent="0" lvl="0" marL="0" rtl="0" algn="l">
              <a:spcBef>
                <a:spcPts val="0"/>
              </a:spcBef>
              <a:spcAft>
                <a:spcPts val="0"/>
              </a:spcAft>
              <a:buNone/>
            </a:pPr>
            <a:r>
              <a:rPr lang="en" sz="3300">
                <a:solidFill>
                  <a:schemeClr val="accent4"/>
                </a:solidFill>
                <a:latin typeface="JetBrains Mono"/>
                <a:ea typeface="JetBrains Mono"/>
                <a:cs typeface="JetBrains Mono"/>
                <a:sym typeface="JetBrains Mono"/>
              </a:rPr>
              <a:t>Discovery </a:t>
            </a:r>
            <a:endParaRPr sz="3300">
              <a:solidFill>
                <a:schemeClr val="accent4"/>
              </a:solidFill>
              <a:latin typeface="JetBrains Mono"/>
              <a:ea typeface="JetBrains Mono"/>
              <a:cs typeface="JetBrains Mono"/>
              <a:sym typeface="JetBrains Mono"/>
            </a:endParaRPr>
          </a:p>
          <a:p>
            <a:pPr indent="0" lvl="0" marL="0" rtl="0" algn="l">
              <a:spcBef>
                <a:spcPts val="0"/>
              </a:spcBef>
              <a:spcAft>
                <a:spcPts val="0"/>
              </a:spcAft>
              <a:buNone/>
            </a:pPr>
            <a:r>
              <a:rPr b="0" lang="en" sz="2100">
                <a:solidFill>
                  <a:schemeClr val="accent4"/>
                </a:solidFill>
                <a:latin typeface="JetBrains Mono"/>
                <a:ea typeface="JetBrains Mono"/>
                <a:cs typeface="JetBrains Mono"/>
                <a:sym typeface="JetBrains Mono"/>
              </a:rPr>
              <a:t>Sept 2024</a:t>
            </a:r>
            <a:r>
              <a:rPr lang="en" sz="3300">
                <a:solidFill>
                  <a:schemeClr val="accent4"/>
                </a:solidFill>
                <a:latin typeface="JetBrains Mono"/>
                <a:ea typeface="JetBrains Mono"/>
                <a:cs typeface="JetBrains Mono"/>
                <a:sym typeface="JetBrains Mono"/>
              </a:rPr>
              <a:t> </a:t>
            </a:r>
            <a:endParaRPr sz="3300">
              <a:solidFill>
                <a:schemeClr val="accent4"/>
              </a:solidFill>
              <a:latin typeface="JetBrains Mono"/>
              <a:ea typeface="JetBrains Mono"/>
              <a:cs typeface="JetBrains Mono"/>
              <a:sym typeface="JetBrains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6" name="Shape 2536"/>
        <p:cNvGrpSpPr/>
        <p:nvPr/>
      </p:nvGrpSpPr>
      <p:grpSpPr>
        <a:xfrm>
          <a:off x="0" y="0"/>
          <a:ext cx="0" cy="0"/>
          <a:chOff x="0" y="0"/>
          <a:chExt cx="0" cy="0"/>
        </a:xfrm>
      </p:grpSpPr>
      <p:sp>
        <p:nvSpPr>
          <p:cNvPr id="2537" name="Google Shape;2537;p266"/>
          <p:cNvSpPr txBox="1"/>
          <p:nvPr>
            <p:ph type="title"/>
          </p:nvPr>
        </p:nvSpPr>
        <p:spPr>
          <a:xfrm>
            <a:off x="329152" y="342900"/>
            <a:ext cx="83616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2"/>
                </a:solidFill>
              </a:rPr>
              <a:t>WHO </a:t>
            </a:r>
            <a:r>
              <a:rPr lang="en">
                <a:solidFill>
                  <a:schemeClr val="dk1"/>
                </a:solidFill>
              </a:rPr>
              <a:t>would benefit from Hybrid Deployment?</a:t>
            </a:r>
            <a:endParaRPr>
              <a:solidFill>
                <a:schemeClr val="dk1"/>
              </a:solidFill>
            </a:endParaRPr>
          </a:p>
        </p:txBody>
      </p:sp>
      <p:graphicFrame>
        <p:nvGraphicFramePr>
          <p:cNvPr id="2538" name="Google Shape;2538;p266"/>
          <p:cNvGraphicFramePr/>
          <p:nvPr/>
        </p:nvGraphicFramePr>
        <p:xfrm>
          <a:off x="519500" y="1137425"/>
          <a:ext cx="3000000" cy="3000000"/>
        </p:xfrm>
        <a:graphic>
          <a:graphicData uri="http://schemas.openxmlformats.org/drawingml/2006/table">
            <a:tbl>
              <a:tblPr>
                <a:noFill/>
                <a:tableStyleId>{3C2FC0C7-74A2-4F8D-9355-C4211E5F309A}</a:tableStyleId>
              </a:tblPr>
              <a:tblGrid>
                <a:gridCol w="3769625"/>
              </a:tblGrid>
              <a:tr h="372150">
                <a:tc>
                  <a:txBody>
                    <a:bodyPr/>
                    <a:lstStyle/>
                    <a:p>
                      <a:pPr indent="0" lvl="0" marL="0" rtl="0" algn="l">
                        <a:spcBef>
                          <a:spcPts val="0"/>
                        </a:spcBef>
                        <a:spcAft>
                          <a:spcPts val="0"/>
                        </a:spcAft>
                        <a:buNone/>
                      </a:pPr>
                      <a:r>
                        <a:rPr b="1" lang="en">
                          <a:latin typeface="DM Sans"/>
                          <a:ea typeface="DM Sans"/>
                          <a:cs typeface="DM Sans"/>
                          <a:sym typeface="DM Sans"/>
                        </a:rPr>
                        <a:t>Might be a good fit</a:t>
                      </a:r>
                      <a:endParaRPr b="1">
                        <a:latin typeface="DM Sans"/>
                        <a:ea typeface="DM Sans"/>
                        <a:cs typeface="DM Sans"/>
                        <a:sym typeface="DM Sans"/>
                      </a:endParaRPr>
                    </a:p>
                  </a:txBody>
                  <a:tcPr marT="91425" marB="91425" marR="91425" marL="91425">
                    <a:solidFill>
                      <a:srgbClr val="B6D7A8"/>
                    </a:solidFill>
                  </a:tcPr>
                </a:tc>
              </a:tr>
              <a:tr h="2757050">
                <a:tc>
                  <a:txBody>
                    <a:bodyPr/>
                    <a:lstStyle/>
                    <a:p>
                      <a:pPr indent="0" lvl="0" marL="0" rtl="0" algn="l">
                        <a:lnSpc>
                          <a:spcPct val="115000"/>
                        </a:lnSpc>
                        <a:spcBef>
                          <a:spcPts val="1200"/>
                        </a:spcBef>
                        <a:spcAft>
                          <a:spcPts val="0"/>
                        </a:spcAft>
                        <a:buNone/>
                      </a:pPr>
                      <a:r>
                        <a:rPr b="1" lang="en" sz="1100">
                          <a:latin typeface="DM Sans"/>
                          <a:ea typeface="DM Sans"/>
                          <a:cs typeface="DM Sans"/>
                          <a:sym typeface="DM Sans"/>
                        </a:rPr>
                        <a:t>Customers who…</a:t>
                      </a:r>
                      <a:endParaRPr b="1" sz="1100">
                        <a:latin typeface="DM Sans"/>
                        <a:ea typeface="DM Sans"/>
                        <a:cs typeface="DM Sans"/>
                        <a:sym typeface="DM Sans"/>
                      </a:endParaRPr>
                    </a:p>
                    <a:p>
                      <a:pPr indent="-298450" lvl="0" marL="457200" rtl="0" algn="l">
                        <a:lnSpc>
                          <a:spcPct val="115000"/>
                        </a:lnSpc>
                        <a:spcBef>
                          <a:spcPts val="1200"/>
                        </a:spcBef>
                        <a:spcAft>
                          <a:spcPts val="0"/>
                        </a:spcAft>
                        <a:buSzPts val="1100"/>
                        <a:buFont typeface="DM Sans"/>
                        <a:buChar char="✔"/>
                      </a:pPr>
                      <a:r>
                        <a:rPr lang="en" sz="1100">
                          <a:latin typeface="DM Sans"/>
                          <a:ea typeface="DM Sans"/>
                          <a:cs typeface="DM Sans"/>
                          <a:sym typeface="DM Sans"/>
                        </a:rPr>
                        <a:t>Have a use case that is supported with existing sources/destinations</a:t>
                      </a:r>
                      <a:endParaRPr sz="1100">
                        <a:latin typeface="DM Sans"/>
                        <a:ea typeface="DM Sans"/>
                        <a:cs typeface="DM Sans"/>
                        <a:sym typeface="DM Sans"/>
                      </a:endParaRPr>
                    </a:p>
                    <a:p>
                      <a:pPr indent="-298450" lvl="0" marL="457200" rtl="0" algn="l">
                        <a:lnSpc>
                          <a:spcPct val="115000"/>
                        </a:lnSpc>
                        <a:spcBef>
                          <a:spcPts val="800"/>
                        </a:spcBef>
                        <a:spcAft>
                          <a:spcPts val="0"/>
                        </a:spcAft>
                        <a:buSzPts val="1100"/>
                        <a:buFont typeface="DM Sans"/>
                        <a:buChar char="✔"/>
                      </a:pPr>
                      <a:r>
                        <a:rPr lang="en" sz="1100">
                          <a:latin typeface="DM Sans"/>
                          <a:ea typeface="DM Sans"/>
                          <a:cs typeface="DM Sans"/>
                          <a:sym typeface="DM Sans"/>
                        </a:rPr>
                        <a:t>Want the ease of a managed service, but need the security of locally processed data</a:t>
                      </a:r>
                      <a:endParaRPr sz="1100">
                        <a:latin typeface="DM Sans"/>
                        <a:ea typeface="DM Sans"/>
                        <a:cs typeface="DM Sans"/>
                        <a:sym typeface="DM Sans"/>
                      </a:endParaRPr>
                    </a:p>
                    <a:p>
                      <a:pPr indent="-298450" lvl="0" marL="457200" rtl="0" algn="l">
                        <a:lnSpc>
                          <a:spcPct val="115000"/>
                        </a:lnSpc>
                        <a:spcBef>
                          <a:spcPts val="800"/>
                        </a:spcBef>
                        <a:spcAft>
                          <a:spcPts val="0"/>
                        </a:spcAft>
                        <a:buSzPts val="1100"/>
                        <a:buFont typeface="DM Sans"/>
                        <a:buChar char="✔"/>
                      </a:pPr>
                      <a:r>
                        <a:rPr lang="en" sz="1100">
                          <a:latin typeface="DM Sans"/>
                          <a:ea typeface="DM Sans"/>
                          <a:cs typeface="DM Sans"/>
                          <a:sym typeface="DM Sans"/>
                        </a:rPr>
                        <a:t>Need to replicate SaaS sources, but also on-premise databases</a:t>
                      </a:r>
                      <a:endParaRPr sz="1100">
                        <a:latin typeface="DM Sans"/>
                        <a:ea typeface="DM Sans"/>
                        <a:cs typeface="DM Sans"/>
                        <a:sym typeface="DM Sans"/>
                      </a:endParaRPr>
                    </a:p>
                    <a:p>
                      <a:pPr indent="-298450" lvl="0" marL="457200" rtl="0" algn="l">
                        <a:lnSpc>
                          <a:spcPct val="115000"/>
                        </a:lnSpc>
                        <a:spcBef>
                          <a:spcPts val="800"/>
                        </a:spcBef>
                        <a:spcAft>
                          <a:spcPts val="0"/>
                        </a:spcAft>
                        <a:buSzPts val="1100"/>
                        <a:buFont typeface="DM Sans"/>
                        <a:buChar char="✔"/>
                      </a:pPr>
                      <a:r>
                        <a:rPr lang="en" sz="1100">
                          <a:latin typeface="DM Sans"/>
                          <a:ea typeface="DM Sans"/>
                          <a:cs typeface="DM Sans"/>
                          <a:sym typeface="DM Sans"/>
                        </a:rPr>
                        <a:t>Use both Fivetran Managed Service (SaaS) and HVR, but prefer the Managed Service model</a:t>
                      </a:r>
                      <a:endParaRPr sz="1100">
                        <a:latin typeface="DM Sans"/>
                        <a:ea typeface="DM Sans"/>
                        <a:cs typeface="DM Sans"/>
                        <a:sym typeface="DM Sans"/>
                      </a:endParaRPr>
                    </a:p>
                    <a:p>
                      <a:pPr indent="-298450" lvl="0" marL="457200" rtl="0" algn="l">
                        <a:lnSpc>
                          <a:spcPct val="115000"/>
                        </a:lnSpc>
                        <a:spcBef>
                          <a:spcPts val="800"/>
                        </a:spcBef>
                        <a:spcAft>
                          <a:spcPts val="0"/>
                        </a:spcAft>
                        <a:buSzPts val="1100"/>
                        <a:buFont typeface="DM Sans"/>
                        <a:buChar char="✔"/>
                      </a:pPr>
                      <a:r>
                        <a:rPr lang="en" sz="1100">
                          <a:latin typeface="DM Sans"/>
                          <a:ea typeface="DM Sans"/>
                          <a:cs typeface="DM Sans"/>
                          <a:sym typeface="DM Sans"/>
                        </a:rPr>
                        <a:t>Are HVR customers with new use cases</a:t>
                      </a:r>
                      <a:endParaRPr sz="1100">
                        <a:latin typeface="DM Sans"/>
                        <a:ea typeface="DM Sans"/>
                        <a:cs typeface="DM Sans"/>
                        <a:sym typeface="DM Sans"/>
                      </a:endParaRPr>
                    </a:p>
                    <a:p>
                      <a:pPr indent="-298450" lvl="0" marL="457200" rtl="0" algn="l">
                        <a:lnSpc>
                          <a:spcPct val="115000"/>
                        </a:lnSpc>
                        <a:spcBef>
                          <a:spcPts val="800"/>
                        </a:spcBef>
                        <a:spcAft>
                          <a:spcPts val="0"/>
                        </a:spcAft>
                        <a:buSzPts val="1100"/>
                        <a:buFont typeface="DM Sans"/>
                        <a:buChar char="✔"/>
                      </a:pPr>
                      <a:r>
                        <a:rPr lang="en" sz="1100">
                          <a:latin typeface="DM Sans"/>
                          <a:ea typeface="DM Sans"/>
                          <a:cs typeface="DM Sans"/>
                          <a:sym typeface="DM Sans"/>
                        </a:rPr>
                        <a:t>Have budget for Enterprise or Business Critical plans</a:t>
                      </a:r>
                      <a:endParaRPr sz="1100">
                        <a:latin typeface="DM Sans"/>
                        <a:ea typeface="DM Sans"/>
                        <a:cs typeface="DM Sans"/>
                        <a:sym typeface="DM Sans"/>
                      </a:endParaRPr>
                    </a:p>
                  </a:txBody>
                  <a:tcPr marT="91425" marB="91425" marR="91425" marL="91425">
                    <a:solidFill>
                      <a:srgbClr val="FFFFFF"/>
                    </a:solidFill>
                  </a:tcPr>
                </a:tc>
              </a:tr>
            </a:tbl>
          </a:graphicData>
        </a:graphic>
      </p:graphicFrame>
      <p:sp>
        <p:nvSpPr>
          <p:cNvPr id="2539" name="Google Shape;2539;p266"/>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540" name="Google Shape;2540;p266"/>
          <p:cNvGraphicFramePr/>
          <p:nvPr/>
        </p:nvGraphicFramePr>
        <p:xfrm>
          <a:off x="4854863" y="1137425"/>
          <a:ext cx="3000000" cy="3000000"/>
        </p:xfrm>
        <a:graphic>
          <a:graphicData uri="http://schemas.openxmlformats.org/drawingml/2006/table">
            <a:tbl>
              <a:tblPr>
                <a:noFill/>
                <a:tableStyleId>{3C2FC0C7-74A2-4F8D-9355-C4211E5F309A}</a:tableStyleId>
              </a:tblPr>
              <a:tblGrid>
                <a:gridCol w="3769625"/>
              </a:tblGrid>
              <a:tr h="372150">
                <a:tc>
                  <a:txBody>
                    <a:bodyPr/>
                    <a:lstStyle/>
                    <a:p>
                      <a:pPr indent="0" lvl="0" marL="0" rtl="0" algn="l">
                        <a:spcBef>
                          <a:spcPts val="0"/>
                        </a:spcBef>
                        <a:spcAft>
                          <a:spcPts val="0"/>
                        </a:spcAft>
                        <a:buNone/>
                      </a:pPr>
                      <a:r>
                        <a:rPr b="1" lang="en">
                          <a:latin typeface="DM Sans"/>
                          <a:ea typeface="DM Sans"/>
                          <a:cs typeface="DM Sans"/>
                          <a:sym typeface="DM Sans"/>
                        </a:rPr>
                        <a:t>Probably not a good fit</a:t>
                      </a:r>
                      <a:r>
                        <a:rPr b="1" lang="en">
                          <a:latin typeface="DM Sans"/>
                          <a:ea typeface="DM Sans"/>
                          <a:cs typeface="DM Sans"/>
                          <a:sym typeface="DM Sans"/>
                        </a:rPr>
                        <a:t> (yet)</a:t>
                      </a:r>
                      <a:endParaRPr b="1">
                        <a:latin typeface="DM Sans"/>
                        <a:ea typeface="DM Sans"/>
                        <a:cs typeface="DM Sans"/>
                        <a:sym typeface="DM Sans"/>
                      </a:endParaRPr>
                    </a:p>
                  </a:txBody>
                  <a:tcPr marT="91425" marB="91425" marR="91425" marL="91425">
                    <a:solidFill>
                      <a:srgbClr val="EA9999"/>
                    </a:solidFill>
                  </a:tcPr>
                </a:tc>
              </a:tr>
              <a:tr h="2757050">
                <a:tc>
                  <a:txBody>
                    <a:bodyPr/>
                    <a:lstStyle/>
                    <a:p>
                      <a:pPr indent="0" lvl="0" marL="0" rtl="0" algn="l">
                        <a:spcBef>
                          <a:spcPts val="0"/>
                        </a:spcBef>
                        <a:spcAft>
                          <a:spcPts val="0"/>
                        </a:spcAft>
                        <a:buNone/>
                      </a:pPr>
                      <a:r>
                        <a:rPr b="1" lang="en" sz="1100">
                          <a:latin typeface="DM Sans"/>
                          <a:ea typeface="DM Sans"/>
                          <a:cs typeface="DM Sans"/>
                          <a:sym typeface="DM Sans"/>
                        </a:rPr>
                        <a:t>Customers who…</a:t>
                      </a:r>
                      <a:endParaRPr b="1" sz="1100">
                        <a:latin typeface="DM Sans"/>
                        <a:ea typeface="DM Sans"/>
                        <a:cs typeface="DM Sans"/>
                        <a:sym typeface="DM Sans"/>
                      </a:endParaRPr>
                    </a:p>
                    <a:p>
                      <a:pPr indent="-298450" lvl="0" marL="457200" rtl="0" algn="l">
                        <a:lnSpc>
                          <a:spcPct val="115000"/>
                        </a:lnSpc>
                        <a:spcBef>
                          <a:spcPts val="800"/>
                        </a:spcBef>
                        <a:spcAft>
                          <a:spcPts val="0"/>
                        </a:spcAft>
                        <a:buSzPts val="1100"/>
                        <a:buFont typeface="DM Sans"/>
                        <a:buChar char="✘"/>
                      </a:pPr>
                      <a:r>
                        <a:rPr lang="en" sz="1100">
                          <a:latin typeface="DM Sans"/>
                          <a:ea typeface="DM Sans"/>
                          <a:cs typeface="DM Sans"/>
                          <a:sym typeface="DM Sans"/>
                        </a:rPr>
                        <a:t>Are doing on-prem to on-prem operational workloads</a:t>
                      </a:r>
                      <a:endParaRPr sz="1100">
                        <a:latin typeface="DM Sans"/>
                        <a:ea typeface="DM Sans"/>
                        <a:cs typeface="DM Sans"/>
                        <a:sym typeface="DM Sans"/>
                      </a:endParaRPr>
                    </a:p>
                    <a:p>
                      <a:pPr indent="-298450" lvl="0" marL="457200" rtl="0" algn="l">
                        <a:lnSpc>
                          <a:spcPct val="115000"/>
                        </a:lnSpc>
                        <a:spcBef>
                          <a:spcPts val="800"/>
                        </a:spcBef>
                        <a:spcAft>
                          <a:spcPts val="0"/>
                        </a:spcAft>
                        <a:buSzPts val="1100"/>
                        <a:buFont typeface="DM Sans"/>
                        <a:buChar char="✘"/>
                      </a:pPr>
                      <a:r>
                        <a:rPr lang="en" sz="1100">
                          <a:latin typeface="DM Sans"/>
                          <a:ea typeface="DM Sans"/>
                          <a:cs typeface="DM Sans"/>
                          <a:sym typeface="DM Sans"/>
                        </a:rPr>
                        <a:t>Have real-time (sub 1-min latency) requirements</a:t>
                      </a:r>
                      <a:endParaRPr sz="1100">
                        <a:latin typeface="DM Sans"/>
                        <a:ea typeface="DM Sans"/>
                        <a:cs typeface="DM Sans"/>
                        <a:sym typeface="DM Sans"/>
                      </a:endParaRPr>
                    </a:p>
                    <a:p>
                      <a:pPr indent="-298450" lvl="0" marL="457200" rtl="0" algn="l">
                        <a:lnSpc>
                          <a:spcPct val="115000"/>
                        </a:lnSpc>
                        <a:spcBef>
                          <a:spcPts val="800"/>
                        </a:spcBef>
                        <a:spcAft>
                          <a:spcPts val="0"/>
                        </a:spcAft>
                        <a:buSzPts val="1100"/>
                        <a:buFont typeface="DM Sans"/>
                        <a:buChar char="✘"/>
                      </a:pPr>
                      <a:r>
                        <a:rPr lang="en" sz="1100">
                          <a:latin typeface="DM Sans"/>
                          <a:ea typeface="DM Sans"/>
                          <a:cs typeface="DM Sans"/>
                          <a:sym typeface="DM Sans"/>
                        </a:rPr>
                        <a:t>Have extremely high throughput requirements</a:t>
                      </a:r>
                      <a:endParaRPr sz="1100">
                        <a:latin typeface="DM Sans"/>
                        <a:ea typeface="DM Sans"/>
                        <a:cs typeface="DM Sans"/>
                        <a:sym typeface="DM Sans"/>
                      </a:endParaRPr>
                    </a:p>
                    <a:p>
                      <a:pPr indent="-298450" lvl="0" marL="457200" rtl="0" algn="l">
                        <a:lnSpc>
                          <a:spcPct val="115000"/>
                        </a:lnSpc>
                        <a:spcBef>
                          <a:spcPts val="800"/>
                        </a:spcBef>
                        <a:spcAft>
                          <a:spcPts val="0"/>
                        </a:spcAft>
                        <a:buSzPts val="1100"/>
                        <a:buFont typeface="DM Sans"/>
                        <a:buChar char="✘"/>
                      </a:pPr>
                      <a:r>
                        <a:rPr lang="en" sz="1100">
                          <a:latin typeface="DM Sans"/>
                          <a:ea typeface="DM Sans"/>
                          <a:cs typeface="DM Sans"/>
                          <a:sym typeface="DM Sans"/>
                        </a:rPr>
                        <a:t>Have a lot of configuration requirements e.g. renaming columns </a:t>
                      </a:r>
                      <a:r>
                        <a:rPr lang="en" sz="1100">
                          <a:latin typeface="DM Sans"/>
                          <a:ea typeface="DM Sans"/>
                          <a:cs typeface="DM Sans"/>
                          <a:sym typeface="DM Sans"/>
                        </a:rPr>
                        <a:t>or</a:t>
                      </a:r>
                      <a:r>
                        <a:rPr lang="en" sz="1100">
                          <a:latin typeface="DM Sans"/>
                          <a:ea typeface="DM Sans"/>
                          <a:cs typeface="DM Sans"/>
                          <a:sym typeface="DM Sans"/>
                        </a:rPr>
                        <a:t> tables, filtering data, custom slicing etc</a:t>
                      </a:r>
                      <a:endParaRPr sz="1100">
                        <a:latin typeface="DM Sans"/>
                        <a:ea typeface="DM Sans"/>
                        <a:cs typeface="DM Sans"/>
                        <a:sym typeface="DM Sans"/>
                      </a:endParaRPr>
                    </a:p>
                    <a:p>
                      <a:pPr indent="-298450" lvl="0" marL="457200" rtl="0" algn="l">
                        <a:lnSpc>
                          <a:spcPct val="115000"/>
                        </a:lnSpc>
                        <a:spcBef>
                          <a:spcPts val="800"/>
                        </a:spcBef>
                        <a:spcAft>
                          <a:spcPts val="0"/>
                        </a:spcAft>
                        <a:buSzPts val="1100"/>
                        <a:buFont typeface="DM Sans"/>
                        <a:buChar char="✘"/>
                      </a:pPr>
                      <a:r>
                        <a:rPr lang="en" sz="1100">
                          <a:latin typeface="DM Sans"/>
                          <a:ea typeface="DM Sans"/>
                          <a:cs typeface="DM Sans"/>
                          <a:sym typeface="DM Sans"/>
                        </a:rPr>
                        <a:t>Tend to move slowly or are very risk averse</a:t>
                      </a:r>
                      <a:endParaRPr sz="1100">
                        <a:latin typeface="DM Sans"/>
                        <a:ea typeface="DM Sans"/>
                        <a:cs typeface="DM Sans"/>
                        <a:sym typeface="DM Sans"/>
                      </a:endParaRPr>
                    </a:p>
                    <a:p>
                      <a:pPr indent="-298450" lvl="0" marL="457200" rtl="0" algn="l">
                        <a:lnSpc>
                          <a:spcPct val="115000"/>
                        </a:lnSpc>
                        <a:spcBef>
                          <a:spcPts val="800"/>
                        </a:spcBef>
                        <a:spcAft>
                          <a:spcPts val="0"/>
                        </a:spcAft>
                        <a:buSzPts val="1100"/>
                        <a:buFont typeface="DM Sans"/>
                        <a:buChar char="✘"/>
                      </a:pPr>
                      <a:r>
                        <a:rPr lang="en" sz="1100">
                          <a:latin typeface="DM Sans"/>
                          <a:ea typeface="DM Sans"/>
                          <a:cs typeface="DM Sans"/>
                          <a:sym typeface="DM Sans"/>
                        </a:rPr>
                        <a:t>Require the control plane to be self-hosted</a:t>
                      </a:r>
                      <a:endParaRPr sz="1100">
                        <a:latin typeface="DM Sans"/>
                        <a:ea typeface="DM Sans"/>
                        <a:cs typeface="DM Sans"/>
                        <a:sym typeface="DM Sans"/>
                      </a:endParaRPr>
                    </a:p>
                    <a:p>
                      <a:pPr indent="-298450" lvl="0" marL="457200" rtl="0" algn="l">
                        <a:lnSpc>
                          <a:spcPct val="115000"/>
                        </a:lnSpc>
                        <a:spcBef>
                          <a:spcPts val="800"/>
                        </a:spcBef>
                        <a:spcAft>
                          <a:spcPts val="0"/>
                        </a:spcAft>
                        <a:buSzPts val="1100"/>
                        <a:buFont typeface="DM Sans"/>
                        <a:buChar char="✘"/>
                      </a:pPr>
                      <a:r>
                        <a:rPr lang="en" sz="1100">
                          <a:latin typeface="DM Sans"/>
                          <a:ea typeface="DM Sans"/>
                          <a:cs typeface="DM Sans"/>
                          <a:sym typeface="DM Sans"/>
                        </a:rPr>
                        <a:t>Are moving mission-critical workloads</a:t>
                      </a:r>
                      <a:endParaRPr sz="1100">
                        <a:latin typeface="DM Sans"/>
                        <a:ea typeface="DM Sans"/>
                        <a:cs typeface="DM Sans"/>
                        <a:sym typeface="DM Sans"/>
                      </a:endParaRPr>
                    </a:p>
                  </a:txBody>
                  <a:tcPr marT="91425" marB="91425" marR="91425" marL="91425">
                    <a:solidFill>
                      <a:srgbClr val="FFFFFF"/>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4" name="Shape 2544"/>
        <p:cNvGrpSpPr/>
        <p:nvPr/>
      </p:nvGrpSpPr>
      <p:grpSpPr>
        <a:xfrm>
          <a:off x="0" y="0"/>
          <a:ext cx="0" cy="0"/>
          <a:chOff x="0" y="0"/>
          <a:chExt cx="0" cy="0"/>
        </a:xfrm>
      </p:grpSpPr>
      <p:sp>
        <p:nvSpPr>
          <p:cNvPr id="2545" name="Google Shape;2545;p267"/>
          <p:cNvSpPr txBox="1"/>
          <p:nvPr>
            <p:ph type="title"/>
          </p:nvPr>
        </p:nvSpPr>
        <p:spPr>
          <a:xfrm>
            <a:off x="329150" y="1457325"/>
            <a:ext cx="6002700" cy="1689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400">
                <a:solidFill>
                  <a:schemeClr val="accent4"/>
                </a:solidFill>
                <a:latin typeface="Inter"/>
                <a:ea typeface="Inter"/>
                <a:cs typeface="Inter"/>
                <a:sym typeface="Inter"/>
              </a:rPr>
              <a:t>Discovery Questions</a:t>
            </a:r>
            <a:endParaRPr sz="4400">
              <a:solidFill>
                <a:schemeClr val="accent4"/>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9" name="Shape 2549"/>
        <p:cNvGrpSpPr/>
        <p:nvPr/>
      </p:nvGrpSpPr>
      <p:grpSpPr>
        <a:xfrm>
          <a:off x="0" y="0"/>
          <a:ext cx="0" cy="0"/>
          <a:chOff x="0" y="0"/>
          <a:chExt cx="0" cy="0"/>
        </a:xfrm>
      </p:grpSpPr>
      <p:sp>
        <p:nvSpPr>
          <p:cNvPr id="2550" name="Google Shape;2550;p268"/>
          <p:cNvSpPr txBox="1"/>
          <p:nvPr>
            <p:ph type="title"/>
          </p:nvPr>
        </p:nvSpPr>
        <p:spPr>
          <a:xfrm>
            <a:off x="244700" y="283825"/>
            <a:ext cx="8458200" cy="57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200">
                <a:latin typeface="DM Sans"/>
                <a:ea typeface="DM Sans"/>
                <a:cs typeface="DM Sans"/>
                <a:sym typeface="DM Sans"/>
              </a:rPr>
              <a:t>Hybrid Discovery Questions</a:t>
            </a:r>
            <a:endParaRPr b="1" sz="3200">
              <a:latin typeface="DM Sans"/>
              <a:ea typeface="DM Sans"/>
              <a:cs typeface="DM Sans"/>
              <a:sym typeface="DM Sans"/>
            </a:endParaRPr>
          </a:p>
        </p:txBody>
      </p:sp>
      <p:sp>
        <p:nvSpPr>
          <p:cNvPr id="2551" name="Google Shape;2551;p268"/>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52" name="Google Shape;2552;p268"/>
          <p:cNvSpPr txBox="1"/>
          <p:nvPr/>
        </p:nvSpPr>
        <p:spPr>
          <a:xfrm>
            <a:off x="244700" y="985100"/>
            <a:ext cx="4051800" cy="38889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0"/>
              </a:spcBef>
              <a:spcAft>
                <a:spcPts val="0"/>
              </a:spcAft>
              <a:buClr>
                <a:schemeClr val="dk1"/>
              </a:buClr>
              <a:buSzPts val="900"/>
              <a:buFont typeface="DM Sans"/>
              <a:buAutoNum type="arabicPeriod"/>
            </a:pPr>
            <a:r>
              <a:rPr lang="en" sz="900">
                <a:solidFill>
                  <a:schemeClr val="dk1"/>
                </a:solidFill>
                <a:highlight>
                  <a:schemeClr val="lt1"/>
                </a:highlight>
                <a:latin typeface="DM Sans"/>
                <a:ea typeface="DM Sans"/>
                <a:cs typeface="DM Sans"/>
                <a:sym typeface="DM Sans"/>
              </a:rPr>
              <a:t>Can you describe your current mix of data sources, including both SaaS applications and databases (on-premise and cloud)?</a:t>
            </a:r>
            <a:endParaRPr sz="900">
              <a:solidFill>
                <a:schemeClr val="dk1"/>
              </a:solidFill>
              <a:highlight>
                <a:schemeClr val="lt1"/>
              </a:highlight>
              <a:latin typeface="DM Sans"/>
              <a:ea typeface="DM Sans"/>
              <a:cs typeface="DM Sans"/>
              <a:sym typeface="DM Sans"/>
            </a:endParaRPr>
          </a:p>
          <a:p>
            <a:pPr indent="-285750" lvl="0" marL="457200" rtl="0" algn="l">
              <a:lnSpc>
                <a:spcPct val="115000"/>
              </a:lnSpc>
              <a:spcBef>
                <a:spcPts val="600"/>
              </a:spcBef>
              <a:spcAft>
                <a:spcPts val="0"/>
              </a:spcAft>
              <a:buClr>
                <a:schemeClr val="dk1"/>
              </a:buClr>
              <a:buSzPts val="900"/>
              <a:buFont typeface="DM Sans"/>
              <a:buAutoNum type="arabicPeriod"/>
            </a:pPr>
            <a:r>
              <a:rPr lang="en" sz="900">
                <a:solidFill>
                  <a:schemeClr val="dk1"/>
                </a:solidFill>
                <a:highlight>
                  <a:schemeClr val="lt1"/>
                </a:highlight>
                <a:latin typeface="DM Sans"/>
                <a:ea typeface="DM Sans"/>
                <a:cs typeface="DM Sans"/>
                <a:sym typeface="DM Sans"/>
              </a:rPr>
              <a:t>Which cloud data platforms and/or data lakes is your organization using today (also describe the data workloads being used for each platform)?</a:t>
            </a:r>
            <a:endParaRPr sz="900">
              <a:solidFill>
                <a:schemeClr val="dk1"/>
              </a:solidFill>
              <a:highlight>
                <a:schemeClr val="lt1"/>
              </a:highlight>
              <a:latin typeface="DM Sans"/>
              <a:ea typeface="DM Sans"/>
              <a:cs typeface="DM Sans"/>
              <a:sym typeface="DM Sans"/>
            </a:endParaRPr>
          </a:p>
          <a:p>
            <a:pPr indent="-285750" lvl="0" marL="457200" rtl="0" algn="l">
              <a:lnSpc>
                <a:spcPct val="115000"/>
              </a:lnSpc>
              <a:spcBef>
                <a:spcPts val="600"/>
              </a:spcBef>
              <a:spcAft>
                <a:spcPts val="0"/>
              </a:spcAft>
              <a:buClr>
                <a:schemeClr val="dk1"/>
              </a:buClr>
              <a:buSzPts val="900"/>
              <a:buFont typeface="DM Sans"/>
              <a:buAutoNum type="arabicPeriod"/>
            </a:pPr>
            <a:r>
              <a:rPr lang="en" sz="900">
                <a:solidFill>
                  <a:schemeClr val="dk1"/>
                </a:solidFill>
                <a:highlight>
                  <a:schemeClr val="lt1"/>
                </a:highlight>
                <a:latin typeface="DM Sans"/>
                <a:ea typeface="DM Sans"/>
                <a:cs typeface="DM Sans"/>
                <a:sym typeface="DM Sans"/>
              </a:rPr>
              <a:t>What specific use cases are you looking to support with your data integration solution?</a:t>
            </a:r>
            <a:endParaRPr sz="900">
              <a:solidFill>
                <a:schemeClr val="dk1"/>
              </a:solidFill>
              <a:highlight>
                <a:schemeClr val="lt1"/>
              </a:highlight>
              <a:latin typeface="DM Sans"/>
              <a:ea typeface="DM Sans"/>
              <a:cs typeface="DM Sans"/>
              <a:sym typeface="DM Sans"/>
            </a:endParaRPr>
          </a:p>
          <a:p>
            <a:pPr indent="-285750" lvl="0" marL="457200" rtl="0" algn="l">
              <a:lnSpc>
                <a:spcPct val="115000"/>
              </a:lnSpc>
              <a:spcBef>
                <a:spcPts val="600"/>
              </a:spcBef>
              <a:spcAft>
                <a:spcPts val="0"/>
              </a:spcAft>
              <a:buClr>
                <a:schemeClr val="dk1"/>
              </a:buClr>
              <a:buSzPts val="900"/>
              <a:buFont typeface="DM Sans"/>
              <a:buAutoNum type="arabicPeriod"/>
            </a:pPr>
            <a:r>
              <a:rPr lang="en" sz="900">
                <a:solidFill>
                  <a:schemeClr val="dk1"/>
                </a:solidFill>
                <a:highlight>
                  <a:schemeClr val="lt1"/>
                </a:highlight>
                <a:latin typeface="DM Sans"/>
                <a:ea typeface="DM Sans"/>
                <a:cs typeface="DM Sans"/>
                <a:sym typeface="DM Sans"/>
              </a:rPr>
              <a:t>Do you currently have to balance the need for managed services with your requirements for data security and local processing?</a:t>
            </a:r>
            <a:endParaRPr sz="900">
              <a:solidFill>
                <a:schemeClr val="dk1"/>
              </a:solidFill>
              <a:highlight>
                <a:schemeClr val="lt1"/>
              </a:highlight>
              <a:latin typeface="DM Sans"/>
              <a:ea typeface="DM Sans"/>
              <a:cs typeface="DM Sans"/>
              <a:sym typeface="DM Sans"/>
            </a:endParaRPr>
          </a:p>
          <a:p>
            <a:pPr indent="-285750" lvl="0" marL="457200" rtl="0" algn="l">
              <a:lnSpc>
                <a:spcPct val="115000"/>
              </a:lnSpc>
              <a:spcBef>
                <a:spcPts val="600"/>
              </a:spcBef>
              <a:spcAft>
                <a:spcPts val="0"/>
              </a:spcAft>
              <a:buClr>
                <a:schemeClr val="dk1"/>
              </a:buClr>
              <a:buSzPts val="900"/>
              <a:buFont typeface="DM Sans"/>
              <a:buAutoNum type="arabicPeriod"/>
            </a:pPr>
            <a:r>
              <a:rPr lang="en" sz="900">
                <a:solidFill>
                  <a:schemeClr val="dk1"/>
                </a:solidFill>
                <a:highlight>
                  <a:schemeClr val="lt1"/>
                </a:highlight>
                <a:latin typeface="DM Sans"/>
                <a:ea typeface="DM Sans"/>
                <a:cs typeface="DM Sans"/>
                <a:sym typeface="DM Sans"/>
              </a:rPr>
              <a:t>What are your primary concerns regarding data security and compliance in your current data integration processes?</a:t>
            </a:r>
            <a:endParaRPr sz="900">
              <a:solidFill>
                <a:schemeClr val="dk1"/>
              </a:solidFill>
              <a:highlight>
                <a:schemeClr val="lt1"/>
              </a:highlight>
              <a:latin typeface="DM Sans"/>
              <a:ea typeface="DM Sans"/>
              <a:cs typeface="DM Sans"/>
              <a:sym typeface="DM Sans"/>
            </a:endParaRPr>
          </a:p>
          <a:p>
            <a:pPr indent="-285750" lvl="0" marL="457200" rtl="0" algn="l">
              <a:lnSpc>
                <a:spcPct val="115000"/>
              </a:lnSpc>
              <a:spcBef>
                <a:spcPts val="600"/>
              </a:spcBef>
              <a:spcAft>
                <a:spcPts val="0"/>
              </a:spcAft>
              <a:buClr>
                <a:schemeClr val="dk1"/>
              </a:buClr>
              <a:buSzPts val="900"/>
              <a:buFont typeface="DM Sans"/>
              <a:buAutoNum type="arabicPeriod"/>
            </a:pPr>
            <a:r>
              <a:rPr lang="en" sz="900">
                <a:solidFill>
                  <a:schemeClr val="dk1"/>
                </a:solidFill>
                <a:highlight>
                  <a:schemeClr val="lt1"/>
                </a:highlight>
                <a:latin typeface="DM Sans"/>
                <a:ea typeface="DM Sans"/>
                <a:cs typeface="DM Sans"/>
                <a:sym typeface="DM Sans"/>
              </a:rPr>
              <a:t>How do your current data governance policies affect where your data can be stored and processed?</a:t>
            </a:r>
            <a:endParaRPr sz="900">
              <a:solidFill>
                <a:schemeClr val="dk1"/>
              </a:solidFill>
              <a:highlight>
                <a:schemeClr val="lt1"/>
              </a:highlight>
              <a:latin typeface="DM Sans"/>
              <a:ea typeface="DM Sans"/>
              <a:cs typeface="DM Sans"/>
              <a:sym typeface="DM Sans"/>
            </a:endParaRPr>
          </a:p>
          <a:p>
            <a:pPr indent="-285750" lvl="0" marL="457200" rtl="0" algn="l">
              <a:lnSpc>
                <a:spcPct val="115000"/>
              </a:lnSpc>
              <a:spcBef>
                <a:spcPts val="600"/>
              </a:spcBef>
              <a:spcAft>
                <a:spcPts val="0"/>
              </a:spcAft>
              <a:buClr>
                <a:schemeClr val="dk1"/>
              </a:buClr>
              <a:buSzPts val="900"/>
              <a:buFont typeface="DM Sans"/>
              <a:buAutoNum type="arabicPeriod"/>
            </a:pPr>
            <a:r>
              <a:rPr lang="en" sz="900">
                <a:solidFill>
                  <a:schemeClr val="dk1"/>
                </a:solidFill>
                <a:highlight>
                  <a:schemeClr val="lt1"/>
                </a:highlight>
                <a:latin typeface="DM Sans"/>
                <a:ea typeface="DM Sans"/>
                <a:cs typeface="DM Sans"/>
                <a:sym typeface="DM Sans"/>
              </a:rPr>
              <a:t>Can you describe any specific regulatory requirements or industry standards that impact your data management practices?</a:t>
            </a:r>
            <a:endParaRPr sz="900">
              <a:solidFill>
                <a:schemeClr val="dk1"/>
              </a:solidFill>
              <a:highlight>
                <a:schemeClr val="lt1"/>
              </a:highlight>
              <a:latin typeface="DM Sans"/>
              <a:ea typeface="DM Sans"/>
              <a:cs typeface="DM Sans"/>
              <a:sym typeface="DM Sans"/>
            </a:endParaRPr>
          </a:p>
          <a:p>
            <a:pPr indent="-285750" lvl="0" marL="457200" rtl="0" algn="l">
              <a:lnSpc>
                <a:spcPct val="115000"/>
              </a:lnSpc>
              <a:spcBef>
                <a:spcPts val="600"/>
              </a:spcBef>
              <a:spcAft>
                <a:spcPts val="600"/>
              </a:spcAft>
              <a:buClr>
                <a:schemeClr val="dk1"/>
              </a:buClr>
              <a:buSzPts val="900"/>
              <a:buFont typeface="DM Sans"/>
              <a:buAutoNum type="arabicPeriod"/>
            </a:pPr>
            <a:r>
              <a:rPr lang="en" sz="900">
                <a:solidFill>
                  <a:schemeClr val="dk1"/>
                </a:solidFill>
                <a:highlight>
                  <a:schemeClr val="lt1"/>
                </a:highlight>
                <a:latin typeface="DM Sans"/>
                <a:ea typeface="DM Sans"/>
                <a:cs typeface="DM Sans"/>
                <a:sym typeface="DM Sans"/>
              </a:rPr>
              <a:t>Are there any sensitive data types or specific datasets that you're particularly concerned about moving or processing outside your own infrastructure?</a:t>
            </a:r>
            <a:endParaRPr sz="900">
              <a:solidFill>
                <a:schemeClr val="dk1"/>
              </a:solidFill>
              <a:highlight>
                <a:schemeClr val="lt1"/>
              </a:highlight>
              <a:latin typeface="DM Sans"/>
              <a:ea typeface="DM Sans"/>
              <a:cs typeface="DM Sans"/>
              <a:sym typeface="DM Sans"/>
            </a:endParaRPr>
          </a:p>
        </p:txBody>
      </p:sp>
      <p:sp>
        <p:nvSpPr>
          <p:cNvPr id="2553" name="Google Shape;2553;p268"/>
          <p:cNvSpPr/>
          <p:nvPr/>
        </p:nvSpPr>
        <p:spPr>
          <a:xfrm>
            <a:off x="8003275" y="97550"/>
            <a:ext cx="1021800" cy="9585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68"/>
          <p:cNvSpPr/>
          <p:nvPr/>
        </p:nvSpPr>
        <p:spPr>
          <a:xfrm>
            <a:off x="8034175" y="134450"/>
            <a:ext cx="960000" cy="884700"/>
          </a:xfrm>
          <a:prstGeom prst="ellipse">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5" name="Google Shape;2555;p268"/>
          <p:cNvPicPr preferRelativeResize="0"/>
          <p:nvPr/>
        </p:nvPicPr>
        <p:blipFill rotWithShape="1">
          <a:blip r:embed="rId3">
            <a:alphaModFix/>
          </a:blip>
          <a:srcRect b="0" l="0" r="0" t="0"/>
          <a:stretch/>
        </p:blipFill>
        <p:spPr>
          <a:xfrm>
            <a:off x="8228443" y="283825"/>
            <a:ext cx="571464" cy="571500"/>
          </a:xfrm>
          <a:prstGeom prst="rect">
            <a:avLst/>
          </a:prstGeom>
          <a:noFill/>
          <a:ln>
            <a:noFill/>
          </a:ln>
        </p:spPr>
      </p:pic>
      <p:sp>
        <p:nvSpPr>
          <p:cNvPr id="2556" name="Google Shape;2556;p268"/>
          <p:cNvSpPr txBox="1"/>
          <p:nvPr/>
        </p:nvSpPr>
        <p:spPr>
          <a:xfrm>
            <a:off x="4296500" y="985100"/>
            <a:ext cx="4051800" cy="35703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0"/>
              </a:spcBef>
              <a:spcAft>
                <a:spcPts val="0"/>
              </a:spcAft>
              <a:buClr>
                <a:schemeClr val="dk1"/>
              </a:buClr>
              <a:buSzPts val="900"/>
              <a:buFont typeface="DM Sans"/>
              <a:buAutoNum type="arabicPeriod" startAt="9"/>
            </a:pPr>
            <a:r>
              <a:rPr lang="en" sz="900">
                <a:solidFill>
                  <a:schemeClr val="dk1"/>
                </a:solidFill>
                <a:highlight>
                  <a:schemeClr val="lt1"/>
                </a:highlight>
                <a:latin typeface="DM Sans"/>
                <a:ea typeface="DM Sans"/>
                <a:cs typeface="DM Sans"/>
                <a:sym typeface="DM Sans"/>
              </a:rPr>
              <a:t>How important is it for your organization to maintain direct control over the data pipeline infrastructure?</a:t>
            </a:r>
            <a:endParaRPr sz="900">
              <a:solidFill>
                <a:schemeClr val="dk1"/>
              </a:solidFill>
              <a:highlight>
                <a:schemeClr val="lt1"/>
              </a:highlight>
              <a:latin typeface="DM Sans"/>
              <a:ea typeface="DM Sans"/>
              <a:cs typeface="DM Sans"/>
              <a:sym typeface="DM Sans"/>
            </a:endParaRPr>
          </a:p>
          <a:p>
            <a:pPr indent="-285750" lvl="0" marL="457200" rtl="0" algn="l">
              <a:lnSpc>
                <a:spcPct val="115000"/>
              </a:lnSpc>
              <a:spcBef>
                <a:spcPts val="600"/>
              </a:spcBef>
              <a:spcAft>
                <a:spcPts val="0"/>
              </a:spcAft>
              <a:buClr>
                <a:schemeClr val="dk1"/>
              </a:buClr>
              <a:buSzPts val="900"/>
              <a:buFont typeface="DM Sans"/>
              <a:buAutoNum type="arabicPeriod" startAt="9"/>
            </a:pPr>
            <a:r>
              <a:rPr lang="en" sz="900">
                <a:solidFill>
                  <a:schemeClr val="dk1"/>
                </a:solidFill>
                <a:highlight>
                  <a:schemeClr val="lt1"/>
                </a:highlight>
                <a:latin typeface="DM Sans"/>
                <a:ea typeface="DM Sans"/>
                <a:cs typeface="DM Sans"/>
                <a:sym typeface="DM Sans"/>
              </a:rPr>
              <a:t>What are your expectations regarding the level of support and management you'd like to have for your data integration solution?</a:t>
            </a:r>
            <a:endParaRPr sz="900">
              <a:solidFill>
                <a:schemeClr val="dk1"/>
              </a:solidFill>
              <a:highlight>
                <a:schemeClr val="lt1"/>
              </a:highlight>
              <a:latin typeface="DM Sans"/>
              <a:ea typeface="DM Sans"/>
              <a:cs typeface="DM Sans"/>
              <a:sym typeface="DM Sans"/>
            </a:endParaRPr>
          </a:p>
          <a:p>
            <a:pPr indent="-285750" lvl="0" marL="457200" rtl="0" algn="l">
              <a:lnSpc>
                <a:spcPct val="115000"/>
              </a:lnSpc>
              <a:spcBef>
                <a:spcPts val="600"/>
              </a:spcBef>
              <a:spcAft>
                <a:spcPts val="0"/>
              </a:spcAft>
              <a:buClr>
                <a:schemeClr val="dk1"/>
              </a:buClr>
              <a:buSzPts val="900"/>
              <a:buFont typeface="DM Sans"/>
              <a:buAutoNum type="arabicPeriod" startAt="9"/>
            </a:pPr>
            <a:r>
              <a:rPr lang="en" sz="900">
                <a:solidFill>
                  <a:schemeClr val="dk1"/>
                </a:solidFill>
                <a:highlight>
                  <a:schemeClr val="lt1"/>
                </a:highlight>
                <a:latin typeface="DM Sans"/>
                <a:ea typeface="DM Sans"/>
                <a:cs typeface="DM Sans"/>
                <a:sym typeface="DM Sans"/>
              </a:rPr>
              <a:t>Have you used or considered using both Fivetran's Managed Service and HVR? If so, what has been your experience?</a:t>
            </a:r>
            <a:endParaRPr sz="900">
              <a:solidFill>
                <a:schemeClr val="dk1"/>
              </a:solidFill>
              <a:highlight>
                <a:schemeClr val="lt1"/>
              </a:highlight>
              <a:latin typeface="DM Sans"/>
              <a:ea typeface="DM Sans"/>
              <a:cs typeface="DM Sans"/>
              <a:sym typeface="DM Sans"/>
            </a:endParaRPr>
          </a:p>
          <a:p>
            <a:pPr indent="-285750" lvl="0" marL="457200" rtl="0" algn="l">
              <a:lnSpc>
                <a:spcPct val="115000"/>
              </a:lnSpc>
              <a:spcBef>
                <a:spcPts val="600"/>
              </a:spcBef>
              <a:spcAft>
                <a:spcPts val="0"/>
              </a:spcAft>
              <a:buClr>
                <a:schemeClr val="dk1"/>
              </a:buClr>
              <a:buSzPts val="900"/>
              <a:buFont typeface="DM Sans"/>
              <a:buAutoNum type="arabicPeriod" startAt="9"/>
            </a:pPr>
            <a:r>
              <a:rPr lang="en" sz="900">
                <a:solidFill>
                  <a:schemeClr val="dk1"/>
                </a:solidFill>
                <a:highlight>
                  <a:schemeClr val="lt1"/>
                </a:highlight>
                <a:latin typeface="DM Sans"/>
                <a:ea typeface="DM Sans"/>
                <a:cs typeface="DM Sans"/>
                <a:sym typeface="DM Sans"/>
              </a:rPr>
              <a:t>What aspects of a managed service model are most appealing to you for your data integration needs?</a:t>
            </a:r>
            <a:endParaRPr sz="900">
              <a:solidFill>
                <a:schemeClr val="dk1"/>
              </a:solidFill>
              <a:highlight>
                <a:schemeClr val="lt1"/>
              </a:highlight>
              <a:latin typeface="DM Sans"/>
              <a:ea typeface="DM Sans"/>
              <a:cs typeface="DM Sans"/>
              <a:sym typeface="DM Sans"/>
            </a:endParaRPr>
          </a:p>
          <a:p>
            <a:pPr indent="-285750" lvl="0" marL="457200" rtl="0" algn="l">
              <a:lnSpc>
                <a:spcPct val="115000"/>
              </a:lnSpc>
              <a:spcBef>
                <a:spcPts val="600"/>
              </a:spcBef>
              <a:spcAft>
                <a:spcPts val="0"/>
              </a:spcAft>
              <a:buClr>
                <a:schemeClr val="dk1"/>
              </a:buClr>
              <a:buSzPts val="900"/>
              <a:buFont typeface="DM Sans"/>
              <a:buAutoNum type="arabicPeriod" startAt="9"/>
            </a:pPr>
            <a:r>
              <a:rPr lang="en" sz="900">
                <a:solidFill>
                  <a:schemeClr val="dk1"/>
                </a:solidFill>
                <a:highlight>
                  <a:schemeClr val="lt1"/>
                </a:highlight>
                <a:latin typeface="DM Sans"/>
                <a:ea typeface="DM Sans"/>
                <a:cs typeface="DM Sans"/>
                <a:sym typeface="DM Sans"/>
              </a:rPr>
              <a:t>Are there any new use cases or data sources you're looking to incorporate into your data integration strategy?</a:t>
            </a:r>
            <a:endParaRPr sz="900">
              <a:solidFill>
                <a:schemeClr val="dk1"/>
              </a:solidFill>
              <a:highlight>
                <a:schemeClr val="lt1"/>
              </a:highlight>
              <a:latin typeface="DM Sans"/>
              <a:ea typeface="DM Sans"/>
              <a:cs typeface="DM Sans"/>
              <a:sym typeface="DM Sans"/>
            </a:endParaRPr>
          </a:p>
          <a:p>
            <a:pPr indent="-285750" lvl="0" marL="457200" rtl="0" algn="l">
              <a:lnSpc>
                <a:spcPct val="115000"/>
              </a:lnSpc>
              <a:spcBef>
                <a:spcPts val="600"/>
              </a:spcBef>
              <a:spcAft>
                <a:spcPts val="0"/>
              </a:spcAft>
              <a:buClr>
                <a:schemeClr val="dk1"/>
              </a:buClr>
              <a:buSzPts val="900"/>
              <a:buFont typeface="DM Sans"/>
              <a:buAutoNum type="arabicPeriod" startAt="9"/>
            </a:pPr>
            <a:r>
              <a:rPr lang="en" sz="900">
                <a:solidFill>
                  <a:schemeClr val="dk1"/>
                </a:solidFill>
                <a:highlight>
                  <a:schemeClr val="lt1"/>
                </a:highlight>
                <a:latin typeface="DM Sans"/>
                <a:ea typeface="DM Sans"/>
                <a:cs typeface="DM Sans"/>
                <a:sym typeface="DM Sans"/>
              </a:rPr>
              <a:t>How would you describe your ideal balance between ease of use and control over your data processing?</a:t>
            </a:r>
            <a:endParaRPr sz="900">
              <a:solidFill>
                <a:schemeClr val="dk1"/>
              </a:solidFill>
              <a:highlight>
                <a:schemeClr val="lt1"/>
              </a:highlight>
              <a:latin typeface="DM Sans"/>
              <a:ea typeface="DM Sans"/>
              <a:cs typeface="DM Sans"/>
              <a:sym typeface="DM Sans"/>
            </a:endParaRPr>
          </a:p>
          <a:p>
            <a:pPr indent="-285750" lvl="0" marL="457200" rtl="0" algn="l">
              <a:lnSpc>
                <a:spcPct val="115000"/>
              </a:lnSpc>
              <a:spcBef>
                <a:spcPts val="600"/>
              </a:spcBef>
              <a:spcAft>
                <a:spcPts val="0"/>
              </a:spcAft>
              <a:buClr>
                <a:schemeClr val="dk1"/>
              </a:buClr>
              <a:buSzPts val="900"/>
              <a:buFont typeface="DM Sans"/>
              <a:buAutoNum type="arabicPeriod" startAt="9"/>
            </a:pPr>
            <a:r>
              <a:rPr lang="en" sz="900">
                <a:solidFill>
                  <a:schemeClr val="dk1"/>
                </a:solidFill>
                <a:highlight>
                  <a:schemeClr val="lt1"/>
                </a:highlight>
                <a:latin typeface="DM Sans"/>
                <a:ea typeface="DM Sans"/>
                <a:cs typeface="DM Sans"/>
                <a:sym typeface="DM Sans"/>
              </a:rPr>
              <a:t>How important is it for you to have a unified solution that can handle both cloud-based and on-premises data sources?</a:t>
            </a:r>
            <a:endParaRPr sz="900">
              <a:solidFill>
                <a:schemeClr val="dk1"/>
              </a:solidFill>
              <a:highlight>
                <a:schemeClr val="lt1"/>
              </a:highlight>
              <a:latin typeface="DM Sans"/>
              <a:ea typeface="DM Sans"/>
              <a:cs typeface="DM Sans"/>
              <a:sym typeface="DM Sans"/>
            </a:endParaRPr>
          </a:p>
          <a:p>
            <a:pPr indent="-285750" lvl="0" marL="457200" rtl="0" algn="l">
              <a:lnSpc>
                <a:spcPct val="115000"/>
              </a:lnSpc>
              <a:spcBef>
                <a:spcPts val="600"/>
              </a:spcBef>
              <a:spcAft>
                <a:spcPts val="600"/>
              </a:spcAft>
              <a:buClr>
                <a:schemeClr val="dk1"/>
              </a:buClr>
              <a:buSzPts val="900"/>
              <a:buFont typeface="DM Sans"/>
              <a:buAutoNum type="arabicPeriod" startAt="9"/>
            </a:pPr>
            <a:r>
              <a:rPr lang="en" sz="900">
                <a:solidFill>
                  <a:schemeClr val="dk1"/>
                </a:solidFill>
                <a:highlight>
                  <a:schemeClr val="lt1"/>
                </a:highlight>
                <a:latin typeface="DM Sans"/>
                <a:ea typeface="DM Sans"/>
                <a:cs typeface="DM Sans"/>
                <a:sym typeface="DM Sans"/>
              </a:rPr>
              <a:t>In what ways do you see your data integration needs evolving in the next 1-2 years, particularly in terms of source types and data volumes?</a:t>
            </a:r>
            <a:endParaRPr sz="90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0" name="Shape 2560"/>
        <p:cNvGrpSpPr/>
        <p:nvPr/>
      </p:nvGrpSpPr>
      <p:grpSpPr>
        <a:xfrm>
          <a:off x="0" y="0"/>
          <a:ext cx="0" cy="0"/>
          <a:chOff x="0" y="0"/>
          <a:chExt cx="0" cy="0"/>
        </a:xfrm>
      </p:grpSpPr>
      <p:sp>
        <p:nvSpPr>
          <p:cNvPr id="2561" name="Google Shape;2561;p269"/>
          <p:cNvSpPr/>
          <p:nvPr/>
        </p:nvSpPr>
        <p:spPr>
          <a:xfrm>
            <a:off x="109375" y="4673175"/>
            <a:ext cx="434700" cy="3252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2" name="Google Shape;2562;p269"/>
          <p:cNvSpPr txBox="1"/>
          <p:nvPr>
            <p:ph type="title"/>
          </p:nvPr>
        </p:nvSpPr>
        <p:spPr>
          <a:xfrm>
            <a:off x="244700" y="283825"/>
            <a:ext cx="8458200" cy="57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latin typeface="DM Sans"/>
                <a:ea typeface="DM Sans"/>
                <a:cs typeface="DM Sans"/>
                <a:sym typeface="DM Sans"/>
              </a:rPr>
              <a:t>Qualifying Hybrid early in the deal?</a:t>
            </a:r>
            <a:endParaRPr sz="2000" strike="sngStrike">
              <a:latin typeface="DM Sans"/>
              <a:ea typeface="DM Sans"/>
              <a:cs typeface="DM Sans"/>
              <a:sym typeface="DM Sans"/>
            </a:endParaRPr>
          </a:p>
        </p:txBody>
      </p:sp>
      <p:sp>
        <p:nvSpPr>
          <p:cNvPr id="2563" name="Google Shape;2563;p269"/>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64" name="Google Shape;2564;p269"/>
          <p:cNvSpPr txBox="1"/>
          <p:nvPr/>
        </p:nvSpPr>
        <p:spPr>
          <a:xfrm>
            <a:off x="244700" y="908900"/>
            <a:ext cx="8380800" cy="3712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1"/>
              </a:buClr>
              <a:buSzPts val="1300"/>
              <a:buFont typeface="DM Sans"/>
              <a:buAutoNum type="arabicPeriod"/>
            </a:pPr>
            <a:r>
              <a:rPr b="1" lang="en" sz="1300">
                <a:solidFill>
                  <a:schemeClr val="dk1"/>
                </a:solidFill>
                <a:highlight>
                  <a:schemeClr val="lt1"/>
                </a:highlight>
                <a:latin typeface="DM Sans"/>
                <a:ea typeface="DM Sans"/>
                <a:cs typeface="DM Sans"/>
                <a:sym typeface="DM Sans"/>
              </a:rPr>
              <a:t>Sources</a:t>
            </a:r>
            <a:r>
              <a:rPr lang="en" sz="1300">
                <a:solidFill>
                  <a:schemeClr val="dk1"/>
                </a:solidFill>
                <a:highlight>
                  <a:schemeClr val="lt1"/>
                </a:highlight>
                <a:latin typeface="DM Sans"/>
                <a:ea typeface="DM Sans"/>
                <a:cs typeface="DM Sans"/>
                <a:sym typeface="DM Sans"/>
              </a:rPr>
              <a:t>: Does the client have sources supported by Hybrid?</a:t>
            </a:r>
            <a:endParaRPr sz="1300">
              <a:solidFill>
                <a:schemeClr val="dk1"/>
              </a:solidFill>
              <a:highlight>
                <a:schemeClr val="lt1"/>
              </a:highlight>
              <a:latin typeface="DM Sans"/>
              <a:ea typeface="DM Sans"/>
              <a:cs typeface="DM Sans"/>
              <a:sym typeface="DM Sans"/>
            </a:endParaRPr>
          </a:p>
          <a:p>
            <a:pPr indent="-311150" lvl="0" marL="457200" rtl="0" algn="l">
              <a:lnSpc>
                <a:spcPct val="115000"/>
              </a:lnSpc>
              <a:spcBef>
                <a:spcPts val="800"/>
              </a:spcBef>
              <a:spcAft>
                <a:spcPts val="0"/>
              </a:spcAft>
              <a:buClr>
                <a:schemeClr val="dk1"/>
              </a:buClr>
              <a:buSzPts val="1300"/>
              <a:buFont typeface="DM Sans"/>
              <a:buAutoNum type="arabicPeriod"/>
            </a:pPr>
            <a:r>
              <a:rPr b="1" lang="en" sz="1300">
                <a:solidFill>
                  <a:schemeClr val="dk1"/>
                </a:solidFill>
                <a:highlight>
                  <a:schemeClr val="lt1"/>
                </a:highlight>
                <a:latin typeface="DM Sans"/>
                <a:ea typeface="DM Sans"/>
                <a:cs typeface="DM Sans"/>
                <a:sym typeface="DM Sans"/>
              </a:rPr>
              <a:t>Destinations</a:t>
            </a:r>
            <a:r>
              <a:rPr lang="en" sz="1300">
                <a:solidFill>
                  <a:schemeClr val="dk1"/>
                </a:solidFill>
                <a:highlight>
                  <a:schemeClr val="lt1"/>
                </a:highlight>
                <a:latin typeface="DM Sans"/>
                <a:ea typeface="DM Sans"/>
                <a:cs typeface="DM Sans"/>
                <a:sym typeface="DM Sans"/>
              </a:rPr>
              <a:t>: Does the client have destinations supported by Hybrid? </a:t>
            </a:r>
            <a:endParaRPr sz="1300">
              <a:solidFill>
                <a:schemeClr val="dk1"/>
              </a:solidFill>
              <a:highlight>
                <a:schemeClr val="lt1"/>
              </a:highlight>
              <a:latin typeface="DM Sans"/>
              <a:ea typeface="DM Sans"/>
              <a:cs typeface="DM Sans"/>
              <a:sym typeface="DM Sans"/>
            </a:endParaRPr>
          </a:p>
          <a:p>
            <a:pPr indent="-311150" lvl="0" marL="457200" rtl="0" algn="l">
              <a:lnSpc>
                <a:spcPct val="115000"/>
              </a:lnSpc>
              <a:spcBef>
                <a:spcPts val="800"/>
              </a:spcBef>
              <a:spcAft>
                <a:spcPts val="0"/>
              </a:spcAft>
              <a:buClr>
                <a:schemeClr val="dk1"/>
              </a:buClr>
              <a:buSzPts val="1300"/>
              <a:buFont typeface="DM Sans"/>
              <a:buAutoNum type="arabicPeriod"/>
            </a:pPr>
            <a:r>
              <a:rPr b="1" lang="en" sz="1300">
                <a:solidFill>
                  <a:schemeClr val="dk1"/>
                </a:solidFill>
                <a:highlight>
                  <a:schemeClr val="lt1"/>
                </a:highlight>
                <a:latin typeface="DM Sans"/>
                <a:ea typeface="DM Sans"/>
                <a:cs typeface="DM Sans"/>
                <a:sym typeface="DM Sans"/>
              </a:rPr>
              <a:t>Data Lakes: </a:t>
            </a:r>
            <a:r>
              <a:rPr lang="en" sz="1300">
                <a:solidFill>
                  <a:schemeClr val="dk1"/>
                </a:solidFill>
                <a:highlight>
                  <a:schemeClr val="lt1"/>
                </a:highlight>
                <a:latin typeface="DM Sans"/>
                <a:ea typeface="DM Sans"/>
                <a:cs typeface="DM Sans"/>
                <a:sym typeface="DM Sans"/>
              </a:rPr>
              <a:t>Do they need data lakes?</a:t>
            </a:r>
            <a:endParaRPr b="1" sz="1300">
              <a:solidFill>
                <a:schemeClr val="accent2"/>
              </a:solidFill>
              <a:highlight>
                <a:schemeClr val="lt1"/>
              </a:highlight>
              <a:latin typeface="DM Sans"/>
              <a:ea typeface="DM Sans"/>
              <a:cs typeface="DM Sans"/>
              <a:sym typeface="DM Sans"/>
            </a:endParaRPr>
          </a:p>
          <a:p>
            <a:pPr indent="-311150" lvl="0" marL="457200" rtl="0" algn="l">
              <a:lnSpc>
                <a:spcPct val="115000"/>
              </a:lnSpc>
              <a:spcBef>
                <a:spcPts val="800"/>
              </a:spcBef>
              <a:spcAft>
                <a:spcPts val="0"/>
              </a:spcAft>
              <a:buClr>
                <a:schemeClr val="dk1"/>
              </a:buClr>
              <a:buSzPts val="1300"/>
              <a:buFont typeface="DM Sans"/>
              <a:buAutoNum type="arabicPeriod"/>
            </a:pPr>
            <a:r>
              <a:rPr b="1" lang="en" sz="1300">
                <a:solidFill>
                  <a:schemeClr val="dk1"/>
                </a:solidFill>
                <a:highlight>
                  <a:schemeClr val="lt1"/>
                </a:highlight>
                <a:latin typeface="DM Sans"/>
                <a:ea typeface="DM Sans"/>
                <a:cs typeface="DM Sans"/>
                <a:sym typeface="DM Sans"/>
              </a:rPr>
              <a:t>Features</a:t>
            </a:r>
            <a:r>
              <a:rPr lang="en" sz="1300">
                <a:solidFill>
                  <a:schemeClr val="dk1"/>
                </a:solidFill>
                <a:highlight>
                  <a:schemeClr val="lt1"/>
                </a:highlight>
                <a:latin typeface="DM Sans"/>
                <a:ea typeface="DM Sans"/>
                <a:cs typeface="DM Sans"/>
                <a:sym typeface="DM Sans"/>
              </a:rPr>
              <a:t>: Does the client require features not yet supported by Hybrid?</a:t>
            </a:r>
            <a:endParaRPr sz="1300">
              <a:solidFill>
                <a:schemeClr val="dk1"/>
              </a:solidFill>
              <a:highlight>
                <a:schemeClr val="lt1"/>
              </a:highlight>
              <a:latin typeface="DM Sans"/>
              <a:ea typeface="DM Sans"/>
              <a:cs typeface="DM Sans"/>
              <a:sym typeface="DM Sans"/>
            </a:endParaRPr>
          </a:p>
          <a:p>
            <a:pPr indent="-311150" lvl="0" marL="457200" rtl="0" algn="l">
              <a:lnSpc>
                <a:spcPct val="115000"/>
              </a:lnSpc>
              <a:spcBef>
                <a:spcPts val="800"/>
              </a:spcBef>
              <a:spcAft>
                <a:spcPts val="0"/>
              </a:spcAft>
              <a:buClr>
                <a:schemeClr val="dk1"/>
              </a:buClr>
              <a:buSzPts val="1300"/>
              <a:buFont typeface="DM Sans"/>
              <a:buAutoNum type="arabicPeriod"/>
            </a:pPr>
            <a:r>
              <a:rPr b="1" lang="en" sz="1300">
                <a:solidFill>
                  <a:schemeClr val="dk1"/>
                </a:solidFill>
                <a:highlight>
                  <a:schemeClr val="lt1"/>
                </a:highlight>
                <a:latin typeface="DM Sans"/>
                <a:ea typeface="DM Sans"/>
                <a:cs typeface="DM Sans"/>
                <a:sym typeface="DM Sans"/>
              </a:rPr>
              <a:t>Low Latency: </a:t>
            </a:r>
            <a:r>
              <a:rPr lang="en" sz="1300">
                <a:solidFill>
                  <a:schemeClr val="dk1"/>
                </a:solidFill>
                <a:highlight>
                  <a:schemeClr val="lt1"/>
                </a:highlight>
                <a:latin typeface="DM Sans"/>
                <a:ea typeface="DM Sans"/>
                <a:cs typeface="DM Sans"/>
                <a:sym typeface="DM Sans"/>
              </a:rPr>
              <a:t>sub 1-min latency not supported by Hybrid</a:t>
            </a:r>
            <a:endParaRPr sz="1300">
              <a:solidFill>
                <a:schemeClr val="dk1"/>
              </a:solidFill>
              <a:highlight>
                <a:schemeClr val="lt1"/>
              </a:highlight>
              <a:latin typeface="DM Sans"/>
              <a:ea typeface="DM Sans"/>
              <a:cs typeface="DM Sans"/>
              <a:sym typeface="DM Sans"/>
            </a:endParaRPr>
          </a:p>
          <a:p>
            <a:pPr indent="-311150" lvl="0" marL="457200" rtl="0" algn="l">
              <a:lnSpc>
                <a:spcPct val="115000"/>
              </a:lnSpc>
              <a:spcBef>
                <a:spcPts val="800"/>
              </a:spcBef>
              <a:spcAft>
                <a:spcPts val="0"/>
              </a:spcAft>
              <a:buClr>
                <a:schemeClr val="dk1"/>
              </a:buClr>
              <a:buSzPts val="1300"/>
              <a:buFont typeface="DM Sans"/>
              <a:buAutoNum type="arabicPeriod"/>
            </a:pPr>
            <a:r>
              <a:rPr b="1" lang="en" sz="1300">
                <a:solidFill>
                  <a:schemeClr val="dk1"/>
                </a:solidFill>
                <a:highlight>
                  <a:schemeClr val="lt1"/>
                </a:highlight>
                <a:latin typeface="DM Sans"/>
                <a:ea typeface="DM Sans"/>
                <a:cs typeface="DM Sans"/>
                <a:sym typeface="DM Sans"/>
              </a:rPr>
              <a:t>Transaction Volumes:</a:t>
            </a:r>
            <a:r>
              <a:rPr lang="en" sz="1300">
                <a:solidFill>
                  <a:schemeClr val="dk1"/>
                </a:solidFill>
                <a:highlight>
                  <a:schemeClr val="lt1"/>
                </a:highlight>
                <a:latin typeface="DM Sans"/>
                <a:ea typeface="DM Sans"/>
                <a:cs typeface="DM Sans"/>
                <a:sym typeface="DM Sans"/>
              </a:rPr>
              <a:t> transaction volumes &gt;100gb / hr not supported by Hybrid</a:t>
            </a:r>
            <a:endParaRPr sz="1300">
              <a:solidFill>
                <a:schemeClr val="dk1"/>
              </a:solidFill>
              <a:highlight>
                <a:schemeClr val="lt1"/>
              </a:highlight>
              <a:latin typeface="DM Sans"/>
              <a:ea typeface="DM Sans"/>
              <a:cs typeface="DM Sans"/>
              <a:sym typeface="DM Sans"/>
            </a:endParaRPr>
          </a:p>
          <a:p>
            <a:pPr indent="-311150" lvl="0" marL="457200" rtl="0" algn="l">
              <a:lnSpc>
                <a:spcPct val="115000"/>
              </a:lnSpc>
              <a:spcBef>
                <a:spcPts val="800"/>
              </a:spcBef>
              <a:spcAft>
                <a:spcPts val="0"/>
              </a:spcAft>
              <a:buClr>
                <a:schemeClr val="dk1"/>
              </a:buClr>
              <a:buSzPts val="1300"/>
              <a:buFont typeface="DM Sans"/>
              <a:buAutoNum type="arabicPeriod"/>
            </a:pPr>
            <a:r>
              <a:rPr b="1" lang="en" sz="1300">
                <a:solidFill>
                  <a:schemeClr val="dk1"/>
                </a:solidFill>
                <a:highlight>
                  <a:schemeClr val="lt1"/>
                </a:highlight>
                <a:latin typeface="DM Sans"/>
                <a:ea typeface="DM Sans"/>
                <a:cs typeface="DM Sans"/>
                <a:sym typeface="DM Sans"/>
              </a:rPr>
              <a:t>Topologies</a:t>
            </a:r>
            <a:r>
              <a:rPr lang="en" sz="1300">
                <a:solidFill>
                  <a:schemeClr val="dk1"/>
                </a:solidFill>
                <a:highlight>
                  <a:schemeClr val="lt1"/>
                </a:highlight>
                <a:latin typeface="DM Sans"/>
                <a:ea typeface="DM Sans"/>
                <a:cs typeface="DM Sans"/>
                <a:sym typeface="DM Sans"/>
              </a:rPr>
              <a:t>: One-to-many and bi-directional topologies not supported by Hybrid</a:t>
            </a:r>
            <a:endParaRPr sz="1300">
              <a:solidFill>
                <a:schemeClr val="dk1"/>
              </a:solidFill>
              <a:highlight>
                <a:schemeClr val="lt1"/>
              </a:highlight>
              <a:latin typeface="DM Sans"/>
              <a:ea typeface="DM Sans"/>
              <a:cs typeface="DM Sans"/>
              <a:sym typeface="DM Sans"/>
            </a:endParaRPr>
          </a:p>
          <a:p>
            <a:pPr indent="-311150" lvl="0" marL="457200" rtl="0" algn="l">
              <a:lnSpc>
                <a:spcPct val="115000"/>
              </a:lnSpc>
              <a:spcBef>
                <a:spcPts val="800"/>
              </a:spcBef>
              <a:spcAft>
                <a:spcPts val="0"/>
              </a:spcAft>
              <a:buClr>
                <a:schemeClr val="dk1"/>
              </a:buClr>
              <a:buSzPts val="1300"/>
              <a:buFont typeface="DM Sans"/>
              <a:buAutoNum type="arabicPeriod"/>
            </a:pPr>
            <a:r>
              <a:rPr b="1" lang="en" sz="1300">
                <a:solidFill>
                  <a:schemeClr val="dk1"/>
                </a:solidFill>
                <a:highlight>
                  <a:schemeClr val="lt1"/>
                </a:highlight>
                <a:latin typeface="DM Sans"/>
                <a:ea typeface="DM Sans"/>
                <a:cs typeface="DM Sans"/>
                <a:sym typeface="DM Sans"/>
              </a:rPr>
              <a:t>Docker / Podman:</a:t>
            </a:r>
            <a:r>
              <a:rPr lang="en" sz="1300">
                <a:solidFill>
                  <a:schemeClr val="dk1"/>
                </a:solidFill>
                <a:highlight>
                  <a:schemeClr val="lt1"/>
                </a:highlight>
                <a:latin typeface="DM Sans"/>
                <a:ea typeface="DM Sans"/>
                <a:cs typeface="DM Sans"/>
                <a:sym typeface="DM Sans"/>
              </a:rPr>
              <a:t> Hybrid Deployment requires the use of Docker/Podman to function by design</a:t>
            </a:r>
            <a:endParaRPr sz="1300">
              <a:solidFill>
                <a:schemeClr val="dk1"/>
              </a:solidFill>
              <a:highlight>
                <a:schemeClr val="lt1"/>
              </a:highlight>
              <a:latin typeface="DM Sans"/>
              <a:ea typeface="DM Sans"/>
              <a:cs typeface="DM Sans"/>
              <a:sym typeface="DM Sans"/>
            </a:endParaRPr>
          </a:p>
          <a:p>
            <a:pPr indent="-311150" lvl="0" marL="457200" rtl="0" algn="l">
              <a:lnSpc>
                <a:spcPct val="115000"/>
              </a:lnSpc>
              <a:spcBef>
                <a:spcPts val="800"/>
              </a:spcBef>
              <a:spcAft>
                <a:spcPts val="0"/>
              </a:spcAft>
              <a:buClr>
                <a:schemeClr val="dk1"/>
              </a:buClr>
              <a:buSzPts val="1300"/>
              <a:buFont typeface="DM Sans"/>
              <a:buAutoNum type="arabicPeriod"/>
            </a:pPr>
            <a:r>
              <a:rPr b="1" lang="en" sz="1300">
                <a:solidFill>
                  <a:schemeClr val="dk1"/>
                </a:solidFill>
                <a:highlight>
                  <a:schemeClr val="lt1"/>
                </a:highlight>
                <a:latin typeface="DM Sans"/>
                <a:ea typeface="DM Sans"/>
                <a:cs typeface="DM Sans"/>
                <a:sym typeface="DM Sans"/>
              </a:rPr>
              <a:t>Windows-Only Infrastructure: </a:t>
            </a:r>
            <a:r>
              <a:rPr lang="en" sz="1300">
                <a:solidFill>
                  <a:schemeClr val="dk1"/>
                </a:solidFill>
                <a:highlight>
                  <a:schemeClr val="lt1"/>
                </a:highlight>
                <a:latin typeface="DM Sans"/>
                <a:ea typeface="DM Sans"/>
                <a:cs typeface="DM Sans"/>
                <a:sym typeface="DM Sans"/>
              </a:rPr>
              <a:t>Hybrid Deployment Docker images are currently Linux based</a:t>
            </a:r>
            <a:endParaRPr sz="1300">
              <a:solidFill>
                <a:schemeClr val="dk1"/>
              </a:solidFill>
              <a:highlight>
                <a:schemeClr val="lt1"/>
              </a:highlight>
              <a:latin typeface="DM Sans"/>
              <a:ea typeface="DM Sans"/>
              <a:cs typeface="DM Sans"/>
              <a:sym typeface="DM Sans"/>
            </a:endParaRPr>
          </a:p>
          <a:p>
            <a:pPr indent="-311150" lvl="0" marL="457200" rtl="0" algn="l">
              <a:lnSpc>
                <a:spcPct val="115000"/>
              </a:lnSpc>
              <a:spcBef>
                <a:spcPts val="800"/>
              </a:spcBef>
              <a:spcAft>
                <a:spcPts val="0"/>
              </a:spcAft>
              <a:buClr>
                <a:schemeClr val="dk1"/>
              </a:buClr>
              <a:buSzPts val="1300"/>
              <a:buFont typeface="DM Sans"/>
              <a:buAutoNum type="arabicPeriod"/>
            </a:pPr>
            <a:r>
              <a:rPr b="1" lang="en" sz="1300">
                <a:solidFill>
                  <a:schemeClr val="dk1"/>
                </a:solidFill>
                <a:highlight>
                  <a:schemeClr val="lt1"/>
                </a:highlight>
                <a:latin typeface="DM Sans"/>
                <a:ea typeface="DM Sans"/>
                <a:cs typeface="DM Sans"/>
                <a:sym typeface="DM Sans"/>
              </a:rPr>
              <a:t>Fully Air-Gapped Solution</a:t>
            </a:r>
            <a:r>
              <a:rPr lang="en" sz="1300">
                <a:solidFill>
                  <a:schemeClr val="dk1"/>
                </a:solidFill>
                <a:highlight>
                  <a:schemeClr val="lt1"/>
                </a:highlight>
                <a:latin typeface="DM Sans"/>
                <a:ea typeface="DM Sans"/>
                <a:cs typeface="DM Sans"/>
                <a:sym typeface="DM Sans"/>
              </a:rPr>
              <a:t>: </a:t>
            </a:r>
            <a:r>
              <a:rPr lang="en" sz="1300">
                <a:solidFill>
                  <a:schemeClr val="dk1"/>
                </a:solidFill>
                <a:highlight>
                  <a:schemeClr val="lt1"/>
                </a:highlight>
                <a:latin typeface="DM Sans"/>
                <a:ea typeface="DM Sans"/>
                <a:cs typeface="DM Sans"/>
                <a:sym typeface="DM Sans"/>
              </a:rPr>
              <a:t>Does the customer require a self-hosted control plane?</a:t>
            </a:r>
            <a:endParaRPr sz="1300">
              <a:solidFill>
                <a:schemeClr val="dk1"/>
              </a:solidFill>
              <a:highlight>
                <a:schemeClr val="lt1"/>
              </a:highlight>
              <a:latin typeface="DM Sans"/>
              <a:ea typeface="DM Sans"/>
              <a:cs typeface="DM Sans"/>
              <a:sym typeface="DM Sans"/>
            </a:endParaRPr>
          </a:p>
          <a:p>
            <a:pPr indent="-311150" lvl="0" marL="457200" rtl="0" algn="l">
              <a:lnSpc>
                <a:spcPct val="115000"/>
              </a:lnSpc>
              <a:spcBef>
                <a:spcPts val="800"/>
              </a:spcBef>
              <a:spcAft>
                <a:spcPts val="800"/>
              </a:spcAft>
              <a:buClr>
                <a:schemeClr val="dk1"/>
              </a:buClr>
              <a:buSzPts val="1300"/>
              <a:buFont typeface="DM Sans"/>
              <a:buAutoNum type="arabicPeriod"/>
            </a:pPr>
            <a:r>
              <a:rPr b="1" lang="en" sz="1300">
                <a:solidFill>
                  <a:schemeClr val="dk1"/>
                </a:solidFill>
                <a:highlight>
                  <a:schemeClr val="lt1"/>
                </a:highlight>
                <a:latin typeface="DM Sans"/>
                <a:ea typeface="DM Sans"/>
                <a:cs typeface="DM Sans"/>
                <a:sym typeface="DM Sans"/>
              </a:rPr>
              <a:t>FEDRAMP</a:t>
            </a:r>
            <a:r>
              <a:rPr lang="en" sz="1300">
                <a:solidFill>
                  <a:schemeClr val="dk1"/>
                </a:solidFill>
                <a:highlight>
                  <a:schemeClr val="lt1"/>
                </a:highlight>
                <a:latin typeface="DM Sans"/>
                <a:ea typeface="DM Sans"/>
                <a:cs typeface="DM Sans"/>
                <a:sym typeface="DM Sans"/>
              </a:rPr>
              <a:t>: Hybrid Deployment is not FEDRAMP certified</a:t>
            </a:r>
            <a:endParaRPr sz="130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8" name="Shape 2568"/>
        <p:cNvGrpSpPr/>
        <p:nvPr/>
      </p:nvGrpSpPr>
      <p:grpSpPr>
        <a:xfrm>
          <a:off x="0" y="0"/>
          <a:ext cx="0" cy="0"/>
          <a:chOff x="0" y="0"/>
          <a:chExt cx="0" cy="0"/>
        </a:xfrm>
      </p:grpSpPr>
      <p:sp>
        <p:nvSpPr>
          <p:cNvPr id="2569" name="Google Shape;2569;p270"/>
          <p:cNvSpPr txBox="1"/>
          <p:nvPr>
            <p:ph type="title"/>
          </p:nvPr>
        </p:nvSpPr>
        <p:spPr>
          <a:xfrm>
            <a:off x="329150" y="1457325"/>
            <a:ext cx="6002700" cy="1689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400">
                <a:solidFill>
                  <a:schemeClr val="accent4"/>
                </a:solidFill>
                <a:latin typeface="Inter"/>
                <a:ea typeface="Inter"/>
                <a:cs typeface="Inter"/>
                <a:sym typeface="Inter"/>
              </a:rPr>
              <a:t>Hybrid vs. HVR</a:t>
            </a:r>
            <a:endParaRPr sz="4400">
              <a:solidFill>
                <a:schemeClr val="accent4"/>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3" name="Shape 2573"/>
        <p:cNvGrpSpPr/>
        <p:nvPr/>
      </p:nvGrpSpPr>
      <p:grpSpPr>
        <a:xfrm>
          <a:off x="0" y="0"/>
          <a:ext cx="0" cy="0"/>
          <a:chOff x="0" y="0"/>
          <a:chExt cx="0" cy="0"/>
        </a:xfrm>
      </p:grpSpPr>
      <p:sp>
        <p:nvSpPr>
          <p:cNvPr id="2574" name="Google Shape;2574;p271"/>
          <p:cNvSpPr txBox="1"/>
          <p:nvPr>
            <p:ph type="title"/>
          </p:nvPr>
        </p:nvSpPr>
        <p:spPr>
          <a:xfrm>
            <a:off x="330277" y="342900"/>
            <a:ext cx="86406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are Hybrid and HVR different?</a:t>
            </a:r>
            <a:endParaRPr/>
          </a:p>
          <a:p>
            <a:pPr indent="0" lvl="0" marL="0" rtl="0" algn="l">
              <a:spcBef>
                <a:spcPts val="0"/>
              </a:spcBef>
              <a:spcAft>
                <a:spcPts val="0"/>
              </a:spcAft>
              <a:buNone/>
            </a:pPr>
            <a:r>
              <a:t/>
            </a:r>
            <a:endParaRPr/>
          </a:p>
        </p:txBody>
      </p:sp>
      <p:graphicFrame>
        <p:nvGraphicFramePr>
          <p:cNvPr id="2575" name="Google Shape;2575;p271"/>
          <p:cNvGraphicFramePr/>
          <p:nvPr/>
        </p:nvGraphicFramePr>
        <p:xfrm>
          <a:off x="602100" y="1241425"/>
          <a:ext cx="3000000" cy="3000000"/>
        </p:xfrm>
        <a:graphic>
          <a:graphicData uri="http://schemas.openxmlformats.org/drawingml/2006/table">
            <a:tbl>
              <a:tblPr>
                <a:noFill/>
                <a:tableStyleId>{3C2FC0C7-74A2-4F8D-9355-C4211E5F309A}</a:tableStyleId>
              </a:tblPr>
              <a:tblGrid>
                <a:gridCol w="1756925"/>
                <a:gridCol w="3025525"/>
                <a:gridCol w="3157350"/>
              </a:tblGrid>
              <a:tr h="292525">
                <a:tc>
                  <a:txBody>
                    <a:bodyPr/>
                    <a:lstStyle/>
                    <a:p>
                      <a:pPr indent="0" lvl="0" marL="0" rtl="0" algn="l">
                        <a:spcBef>
                          <a:spcPts val="0"/>
                        </a:spcBef>
                        <a:spcAft>
                          <a:spcPts val="0"/>
                        </a:spcAft>
                        <a:buNone/>
                      </a:pPr>
                      <a:r>
                        <a:t/>
                      </a:r>
                      <a:endParaRPr b="1">
                        <a:latin typeface="Inter"/>
                        <a:ea typeface="Inter"/>
                        <a:cs typeface="Inter"/>
                        <a:sym typeface="Inter"/>
                      </a:endParaRPr>
                    </a:p>
                  </a:txBody>
                  <a:tcPr marT="91425" marB="91425" marR="91425" marL="91425">
                    <a:solidFill>
                      <a:schemeClr val="accent3"/>
                    </a:solidFill>
                  </a:tcPr>
                </a:tc>
                <a:tc>
                  <a:txBody>
                    <a:bodyPr/>
                    <a:lstStyle/>
                    <a:p>
                      <a:pPr indent="0" lvl="0" marL="0" rtl="0" algn="ctr">
                        <a:spcBef>
                          <a:spcPts val="0"/>
                        </a:spcBef>
                        <a:spcAft>
                          <a:spcPts val="0"/>
                        </a:spcAft>
                        <a:buNone/>
                      </a:pPr>
                      <a:r>
                        <a:rPr b="1" lang="en">
                          <a:latin typeface="Inter"/>
                          <a:ea typeface="Inter"/>
                          <a:cs typeface="Inter"/>
                          <a:sym typeface="Inter"/>
                        </a:rPr>
                        <a:t>Hybrid</a:t>
                      </a:r>
                      <a:endParaRPr b="1">
                        <a:latin typeface="Inter"/>
                        <a:ea typeface="Inter"/>
                        <a:cs typeface="Inter"/>
                        <a:sym typeface="Inter"/>
                      </a:endParaRPr>
                    </a:p>
                  </a:txBody>
                  <a:tcPr marT="91425" marB="91425" marR="91425" marL="91425">
                    <a:solidFill>
                      <a:schemeClr val="accent3"/>
                    </a:solidFill>
                  </a:tcPr>
                </a:tc>
                <a:tc>
                  <a:txBody>
                    <a:bodyPr/>
                    <a:lstStyle/>
                    <a:p>
                      <a:pPr indent="0" lvl="0" marL="0" rtl="0" algn="ctr">
                        <a:spcBef>
                          <a:spcPts val="0"/>
                        </a:spcBef>
                        <a:spcAft>
                          <a:spcPts val="0"/>
                        </a:spcAft>
                        <a:buNone/>
                      </a:pPr>
                      <a:r>
                        <a:rPr b="1" lang="en">
                          <a:latin typeface="Inter"/>
                          <a:ea typeface="Inter"/>
                          <a:cs typeface="Inter"/>
                          <a:sym typeface="Inter"/>
                        </a:rPr>
                        <a:t>HVR</a:t>
                      </a:r>
                      <a:endParaRPr b="1">
                        <a:latin typeface="Inter"/>
                        <a:ea typeface="Inter"/>
                        <a:cs typeface="Inter"/>
                        <a:sym typeface="Inter"/>
                      </a:endParaRPr>
                    </a:p>
                  </a:txBody>
                  <a:tcPr marT="91425" marB="91425" marR="91425" marL="91425">
                    <a:solidFill>
                      <a:schemeClr val="accent3"/>
                    </a:solidFill>
                  </a:tcPr>
                </a:tc>
              </a:tr>
              <a:tr h="258750">
                <a:tc>
                  <a:txBody>
                    <a:bodyPr/>
                    <a:lstStyle/>
                    <a:p>
                      <a:pPr indent="0" lvl="0" marL="0" rtl="0" algn="l">
                        <a:spcBef>
                          <a:spcPts val="0"/>
                        </a:spcBef>
                        <a:spcAft>
                          <a:spcPts val="0"/>
                        </a:spcAft>
                        <a:buNone/>
                      </a:pPr>
                      <a:r>
                        <a:rPr b="1" lang="en" sz="1100">
                          <a:latin typeface="Inter"/>
                          <a:ea typeface="Inter"/>
                          <a:cs typeface="Inter"/>
                          <a:sym typeface="Inter"/>
                        </a:rPr>
                        <a:t>Deployment</a:t>
                      </a:r>
                      <a:endParaRPr b="1" sz="1100">
                        <a:latin typeface="Inter"/>
                        <a:ea typeface="Inter"/>
                        <a:cs typeface="Inter"/>
                        <a:sym typeface="Inter"/>
                      </a:endParaRPr>
                    </a:p>
                  </a:txBody>
                  <a:tcPr marT="91425" marB="91425" marR="91425" marL="91425">
                    <a:solidFill>
                      <a:schemeClr val="accent3"/>
                    </a:solidFill>
                  </a:tcPr>
                </a:tc>
                <a:tc>
                  <a:txBody>
                    <a:bodyPr/>
                    <a:lstStyle/>
                    <a:p>
                      <a:pPr indent="0" lvl="0" marL="0" rtl="0" algn="l">
                        <a:spcBef>
                          <a:spcPts val="0"/>
                        </a:spcBef>
                        <a:spcAft>
                          <a:spcPts val="0"/>
                        </a:spcAft>
                        <a:buNone/>
                      </a:pPr>
                      <a:r>
                        <a:rPr lang="en" sz="1100">
                          <a:latin typeface="Inter"/>
                          <a:ea typeface="Inter"/>
                          <a:cs typeface="Inter"/>
                          <a:sym typeface="Inter"/>
                        </a:rPr>
                        <a:t>Self-hosted and SaaS pipelines</a:t>
                      </a:r>
                      <a:endParaRPr sz="1100">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sz="1100">
                          <a:latin typeface="Inter"/>
                          <a:ea typeface="Inter"/>
                          <a:cs typeface="Inter"/>
                          <a:sym typeface="Inter"/>
                        </a:rPr>
                        <a:t>Self-hosted pipelines</a:t>
                      </a:r>
                      <a:endParaRPr sz="1100">
                        <a:latin typeface="Inter"/>
                        <a:ea typeface="Inter"/>
                        <a:cs typeface="Inter"/>
                        <a:sym typeface="Inter"/>
                      </a:endParaRPr>
                    </a:p>
                  </a:txBody>
                  <a:tcPr marT="91425" marB="91425" marR="91425" marL="91425"/>
                </a:tc>
              </a:tr>
              <a:tr h="258750">
                <a:tc>
                  <a:txBody>
                    <a:bodyPr/>
                    <a:lstStyle/>
                    <a:p>
                      <a:pPr indent="0" lvl="0" marL="0" rtl="0" algn="l">
                        <a:spcBef>
                          <a:spcPts val="0"/>
                        </a:spcBef>
                        <a:spcAft>
                          <a:spcPts val="0"/>
                        </a:spcAft>
                        <a:buNone/>
                      </a:pPr>
                      <a:r>
                        <a:rPr b="1" lang="en" sz="1100">
                          <a:latin typeface="Inter"/>
                          <a:ea typeface="Inter"/>
                          <a:cs typeface="Inter"/>
                          <a:sym typeface="Inter"/>
                        </a:rPr>
                        <a:t>Configuration</a:t>
                      </a:r>
                      <a:endParaRPr b="1" sz="1100">
                        <a:latin typeface="Inter"/>
                        <a:ea typeface="Inter"/>
                        <a:cs typeface="Inter"/>
                        <a:sym typeface="Inter"/>
                      </a:endParaRPr>
                    </a:p>
                  </a:txBody>
                  <a:tcPr marT="91425" marB="91425" marR="91425" marL="91425">
                    <a:solidFill>
                      <a:schemeClr val="accent3"/>
                    </a:solidFill>
                  </a:tcPr>
                </a:tc>
                <a:tc>
                  <a:txBody>
                    <a:bodyPr/>
                    <a:lstStyle/>
                    <a:p>
                      <a:pPr indent="0" lvl="0" marL="0" rtl="0" algn="l">
                        <a:spcBef>
                          <a:spcPts val="0"/>
                        </a:spcBef>
                        <a:spcAft>
                          <a:spcPts val="0"/>
                        </a:spcAft>
                        <a:buNone/>
                      </a:pPr>
                      <a:r>
                        <a:rPr lang="en" sz="1100">
                          <a:latin typeface="Inter"/>
                          <a:ea typeface="Inter"/>
                          <a:cs typeface="Inter"/>
                          <a:sym typeface="Inter"/>
                        </a:rPr>
                        <a:t>No/low configuration</a:t>
                      </a:r>
                      <a:endParaRPr sz="1100">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sz="1100">
                          <a:latin typeface="Inter"/>
                          <a:ea typeface="Inter"/>
                          <a:cs typeface="Inter"/>
                          <a:sym typeface="Inter"/>
                        </a:rPr>
                        <a:t>Full configuration</a:t>
                      </a:r>
                      <a:endParaRPr sz="1100">
                        <a:latin typeface="Inter"/>
                        <a:ea typeface="Inter"/>
                        <a:cs typeface="Inter"/>
                        <a:sym typeface="Inter"/>
                      </a:endParaRPr>
                    </a:p>
                  </a:txBody>
                  <a:tcPr marT="91425" marB="91425" marR="91425" marL="91425"/>
                </a:tc>
              </a:tr>
              <a:tr h="258750">
                <a:tc>
                  <a:txBody>
                    <a:bodyPr/>
                    <a:lstStyle/>
                    <a:p>
                      <a:pPr indent="0" lvl="0" marL="0" rtl="0" algn="l">
                        <a:spcBef>
                          <a:spcPts val="0"/>
                        </a:spcBef>
                        <a:spcAft>
                          <a:spcPts val="0"/>
                        </a:spcAft>
                        <a:buNone/>
                      </a:pPr>
                      <a:r>
                        <a:rPr b="1" lang="en" sz="1100">
                          <a:latin typeface="Inter"/>
                          <a:ea typeface="Inter"/>
                          <a:cs typeface="Inter"/>
                          <a:sym typeface="Inter"/>
                        </a:rPr>
                        <a:t>Maintenance</a:t>
                      </a:r>
                      <a:endParaRPr b="1" sz="1100">
                        <a:latin typeface="Inter"/>
                        <a:ea typeface="Inter"/>
                        <a:cs typeface="Inter"/>
                        <a:sym typeface="Inter"/>
                      </a:endParaRPr>
                    </a:p>
                  </a:txBody>
                  <a:tcPr marT="91425" marB="91425" marR="91425" marL="91425">
                    <a:solidFill>
                      <a:schemeClr val="accent3"/>
                    </a:solidFill>
                  </a:tcPr>
                </a:tc>
                <a:tc>
                  <a:txBody>
                    <a:bodyPr/>
                    <a:lstStyle/>
                    <a:p>
                      <a:pPr indent="0" lvl="0" marL="0" rtl="0" algn="l">
                        <a:spcBef>
                          <a:spcPts val="0"/>
                        </a:spcBef>
                        <a:spcAft>
                          <a:spcPts val="0"/>
                        </a:spcAft>
                        <a:buNone/>
                      </a:pPr>
                      <a:r>
                        <a:rPr lang="en" sz="1100">
                          <a:latin typeface="Inter"/>
                          <a:ea typeface="Inter"/>
                          <a:cs typeface="Inter"/>
                          <a:sym typeface="Inter"/>
                        </a:rPr>
                        <a:t>Fully-managed</a:t>
                      </a:r>
                      <a:r>
                        <a:rPr lang="en" sz="1100">
                          <a:latin typeface="Inter"/>
                          <a:ea typeface="Inter"/>
                          <a:cs typeface="Inter"/>
                          <a:sym typeface="Inter"/>
                        </a:rPr>
                        <a:t> control plane; Self-managed locally deployed pipeline</a:t>
                      </a:r>
                      <a:endParaRPr sz="1100">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sz="1100">
                          <a:latin typeface="Inter"/>
                          <a:ea typeface="Inter"/>
                          <a:cs typeface="Inter"/>
                          <a:sym typeface="Inter"/>
                        </a:rPr>
                        <a:t>Self-managed control and data planes</a:t>
                      </a:r>
                      <a:endParaRPr sz="1100">
                        <a:latin typeface="Inter"/>
                        <a:ea typeface="Inter"/>
                        <a:cs typeface="Inter"/>
                        <a:sym typeface="Inter"/>
                      </a:endParaRPr>
                    </a:p>
                  </a:txBody>
                  <a:tcPr marT="91425" marB="91425" marR="91425" marL="91425"/>
                </a:tc>
              </a:tr>
              <a:tr h="382525">
                <a:tc>
                  <a:txBody>
                    <a:bodyPr/>
                    <a:lstStyle/>
                    <a:p>
                      <a:pPr indent="0" lvl="0" marL="0" rtl="0" algn="l">
                        <a:spcBef>
                          <a:spcPts val="0"/>
                        </a:spcBef>
                        <a:spcAft>
                          <a:spcPts val="0"/>
                        </a:spcAft>
                        <a:buNone/>
                      </a:pPr>
                      <a:r>
                        <a:rPr b="1" lang="en" sz="1100">
                          <a:latin typeface="Inter"/>
                          <a:ea typeface="Inter"/>
                          <a:cs typeface="Inter"/>
                          <a:sym typeface="Inter"/>
                        </a:rPr>
                        <a:t>Security</a:t>
                      </a:r>
                      <a:endParaRPr b="1" sz="1100">
                        <a:latin typeface="Inter"/>
                        <a:ea typeface="Inter"/>
                        <a:cs typeface="Inter"/>
                        <a:sym typeface="Inter"/>
                      </a:endParaRPr>
                    </a:p>
                  </a:txBody>
                  <a:tcPr marT="91425" marB="91425" marR="91425" marL="91425">
                    <a:solidFill>
                      <a:schemeClr val="accent3"/>
                    </a:solidFill>
                  </a:tcPr>
                </a:tc>
                <a:tc>
                  <a:txBody>
                    <a:bodyPr/>
                    <a:lstStyle/>
                    <a:p>
                      <a:pPr indent="0" lvl="0" marL="0" rtl="0" algn="l">
                        <a:spcBef>
                          <a:spcPts val="0"/>
                        </a:spcBef>
                        <a:spcAft>
                          <a:spcPts val="0"/>
                        </a:spcAft>
                        <a:buNone/>
                      </a:pPr>
                      <a:r>
                        <a:rPr lang="en" sz="1100">
                          <a:latin typeface="Inter"/>
                          <a:ea typeface="Inter"/>
                          <a:cs typeface="Inter"/>
                          <a:sym typeface="Inter"/>
                        </a:rPr>
                        <a:t>Data never leaves VPC (for select pipelines)</a:t>
                      </a:r>
                      <a:endParaRPr sz="1100">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sz="1100">
                          <a:latin typeface="Inter"/>
                          <a:ea typeface="Inter"/>
                          <a:cs typeface="Inter"/>
                          <a:sym typeface="Inter"/>
                        </a:rPr>
                        <a:t>Data never leaves VPC</a:t>
                      </a:r>
                      <a:endParaRPr sz="1100">
                        <a:latin typeface="Inter"/>
                        <a:ea typeface="Inter"/>
                        <a:cs typeface="Inter"/>
                        <a:sym typeface="Inter"/>
                      </a:endParaRPr>
                    </a:p>
                  </a:txBody>
                  <a:tcPr marT="91425" marB="91425" marR="91425" marL="91425"/>
                </a:tc>
              </a:tr>
              <a:tr h="258750">
                <a:tc>
                  <a:txBody>
                    <a:bodyPr/>
                    <a:lstStyle/>
                    <a:p>
                      <a:pPr indent="0" lvl="0" marL="0" rtl="0" algn="l">
                        <a:spcBef>
                          <a:spcPts val="0"/>
                        </a:spcBef>
                        <a:spcAft>
                          <a:spcPts val="0"/>
                        </a:spcAft>
                        <a:buNone/>
                      </a:pPr>
                      <a:r>
                        <a:rPr b="1" lang="en" sz="1100">
                          <a:latin typeface="Inter"/>
                          <a:ea typeface="Inter"/>
                          <a:cs typeface="Inter"/>
                          <a:sym typeface="Inter"/>
                        </a:rPr>
                        <a:t>Control Plane</a:t>
                      </a:r>
                      <a:endParaRPr b="1" sz="1100">
                        <a:latin typeface="Inter"/>
                        <a:ea typeface="Inter"/>
                        <a:cs typeface="Inter"/>
                        <a:sym typeface="Inter"/>
                      </a:endParaRPr>
                    </a:p>
                  </a:txBody>
                  <a:tcPr marT="91425" marB="91425" marR="91425" marL="91425">
                    <a:solidFill>
                      <a:schemeClr val="accent3"/>
                    </a:solidFill>
                  </a:tcPr>
                </a:tc>
                <a:tc>
                  <a:txBody>
                    <a:bodyPr/>
                    <a:lstStyle/>
                    <a:p>
                      <a:pPr indent="0" lvl="0" marL="0" rtl="0" algn="l">
                        <a:spcBef>
                          <a:spcPts val="0"/>
                        </a:spcBef>
                        <a:spcAft>
                          <a:spcPts val="0"/>
                        </a:spcAft>
                        <a:buNone/>
                      </a:pPr>
                      <a:r>
                        <a:rPr lang="en" sz="1100">
                          <a:latin typeface="Inter"/>
                          <a:ea typeface="Inter"/>
                          <a:cs typeface="Inter"/>
                          <a:sym typeface="Inter"/>
                        </a:rPr>
                        <a:t>Fivetran UI</a:t>
                      </a:r>
                      <a:endParaRPr sz="1100">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sz="1100">
                          <a:latin typeface="Inter"/>
                          <a:ea typeface="Inter"/>
                          <a:cs typeface="Inter"/>
                          <a:sym typeface="Inter"/>
                        </a:rPr>
                        <a:t>Customer network</a:t>
                      </a:r>
                      <a:endParaRPr sz="1100">
                        <a:latin typeface="Inter"/>
                        <a:ea typeface="Inter"/>
                        <a:cs typeface="Inter"/>
                        <a:sym typeface="Inter"/>
                      </a:endParaRPr>
                    </a:p>
                  </a:txBody>
                  <a:tcPr marT="91425" marB="91425" marR="91425" marL="91425"/>
                </a:tc>
              </a:tr>
              <a:tr h="506300">
                <a:tc>
                  <a:txBody>
                    <a:bodyPr/>
                    <a:lstStyle/>
                    <a:p>
                      <a:pPr indent="0" lvl="0" marL="0" rtl="0" algn="l">
                        <a:spcBef>
                          <a:spcPts val="0"/>
                        </a:spcBef>
                        <a:spcAft>
                          <a:spcPts val="0"/>
                        </a:spcAft>
                        <a:buNone/>
                      </a:pPr>
                      <a:r>
                        <a:rPr b="1" lang="en" sz="1100">
                          <a:latin typeface="Inter"/>
                          <a:ea typeface="Inter"/>
                          <a:cs typeface="Inter"/>
                          <a:sym typeface="Inter"/>
                        </a:rPr>
                        <a:t>Use case</a:t>
                      </a:r>
                      <a:endParaRPr b="1" sz="1100">
                        <a:latin typeface="Inter"/>
                        <a:ea typeface="Inter"/>
                        <a:cs typeface="Inter"/>
                        <a:sym typeface="Inter"/>
                      </a:endParaRPr>
                    </a:p>
                  </a:txBody>
                  <a:tcPr marT="91425" marB="91425" marR="91425" marL="91425">
                    <a:solidFill>
                      <a:schemeClr val="accent3"/>
                    </a:solidFill>
                  </a:tcPr>
                </a:tc>
                <a:tc>
                  <a:txBody>
                    <a:bodyPr/>
                    <a:lstStyle/>
                    <a:p>
                      <a:pPr indent="0" lvl="0" marL="0" rtl="0" algn="l">
                        <a:spcBef>
                          <a:spcPts val="0"/>
                        </a:spcBef>
                        <a:spcAft>
                          <a:spcPts val="0"/>
                        </a:spcAft>
                        <a:buNone/>
                      </a:pPr>
                      <a:r>
                        <a:rPr lang="en" sz="1100">
                          <a:latin typeface="Inter"/>
                          <a:ea typeface="Inter"/>
                          <a:cs typeface="Inter"/>
                          <a:sym typeface="Inter"/>
                        </a:rPr>
                        <a:t>Wants to self-host certain pipelines, while utilizing Fivetran’s fully-managed platform</a:t>
                      </a:r>
                      <a:endParaRPr sz="1100">
                        <a:latin typeface="Inter"/>
                        <a:ea typeface="Inter"/>
                        <a:cs typeface="Inter"/>
                        <a:sym typeface="Inter"/>
                      </a:endParaRPr>
                    </a:p>
                  </a:txBody>
                  <a:tcPr marT="91425" marB="91425" marR="91425" marL="91425"/>
                </a:tc>
                <a:tc>
                  <a:txBody>
                    <a:bodyPr/>
                    <a:lstStyle/>
                    <a:p>
                      <a:pPr indent="0" lvl="0" marL="0" rtl="0" algn="l">
                        <a:spcBef>
                          <a:spcPts val="0"/>
                        </a:spcBef>
                        <a:spcAft>
                          <a:spcPts val="0"/>
                        </a:spcAft>
                        <a:buNone/>
                      </a:pPr>
                      <a:r>
                        <a:rPr lang="en" sz="1100">
                          <a:latin typeface="Inter"/>
                          <a:ea typeface="Inter"/>
                          <a:cs typeface="Inter"/>
                          <a:sym typeface="Inter"/>
                        </a:rPr>
                        <a:t>Wants to self-host all pipelines, while requiring a fully air gapped solution or specific capabilities </a:t>
                      </a:r>
                      <a:endParaRPr sz="1100">
                        <a:latin typeface="Inter"/>
                        <a:ea typeface="Inter"/>
                        <a:cs typeface="Inter"/>
                        <a:sym typeface="Inter"/>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9" name="Shape 2579"/>
        <p:cNvGrpSpPr/>
        <p:nvPr/>
      </p:nvGrpSpPr>
      <p:grpSpPr>
        <a:xfrm>
          <a:off x="0" y="0"/>
          <a:ext cx="0" cy="0"/>
          <a:chOff x="0" y="0"/>
          <a:chExt cx="0" cy="0"/>
        </a:xfrm>
      </p:grpSpPr>
      <p:sp>
        <p:nvSpPr>
          <p:cNvPr id="2580" name="Google Shape;2580;p272"/>
          <p:cNvSpPr txBox="1"/>
          <p:nvPr>
            <p:ph type="title"/>
          </p:nvPr>
        </p:nvSpPr>
        <p:spPr>
          <a:xfrm>
            <a:off x="244700" y="283825"/>
            <a:ext cx="8458200" cy="57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latin typeface="DM Sans"/>
                <a:ea typeface="DM Sans"/>
                <a:cs typeface="DM Sans"/>
                <a:sym typeface="DM Sans"/>
              </a:rPr>
              <a:t>Post-Discovery Considerations</a:t>
            </a:r>
            <a:endParaRPr b="1" sz="2700">
              <a:latin typeface="DM Sans"/>
              <a:ea typeface="DM Sans"/>
              <a:cs typeface="DM Sans"/>
              <a:sym typeface="DM Sans"/>
            </a:endParaRPr>
          </a:p>
          <a:p>
            <a:pPr indent="0" lvl="0" marL="0" rtl="0" algn="l">
              <a:spcBef>
                <a:spcPts val="0"/>
              </a:spcBef>
              <a:spcAft>
                <a:spcPts val="0"/>
              </a:spcAft>
              <a:buNone/>
            </a:pPr>
            <a:r>
              <a:rPr lang="en" sz="2000">
                <a:latin typeface="DM Sans"/>
                <a:ea typeface="DM Sans"/>
                <a:cs typeface="DM Sans"/>
                <a:sym typeface="DM Sans"/>
              </a:rPr>
              <a:t>(Hybrid or HVR)</a:t>
            </a:r>
            <a:endParaRPr sz="2000">
              <a:latin typeface="DM Sans"/>
              <a:ea typeface="DM Sans"/>
              <a:cs typeface="DM Sans"/>
              <a:sym typeface="DM Sans"/>
            </a:endParaRPr>
          </a:p>
        </p:txBody>
      </p:sp>
      <p:sp>
        <p:nvSpPr>
          <p:cNvPr id="2581" name="Google Shape;2581;p272"/>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82" name="Google Shape;2582;p272"/>
          <p:cNvSpPr txBox="1"/>
          <p:nvPr/>
        </p:nvSpPr>
        <p:spPr>
          <a:xfrm>
            <a:off x="244700" y="1137500"/>
            <a:ext cx="8380800" cy="3109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Font typeface="DM Sans"/>
              <a:buAutoNum type="arabicPeriod"/>
            </a:pPr>
            <a:r>
              <a:rPr lang="en" sz="1200">
                <a:solidFill>
                  <a:schemeClr val="dk1"/>
                </a:solidFill>
                <a:highlight>
                  <a:schemeClr val="lt1"/>
                </a:highlight>
                <a:latin typeface="DM Sans"/>
                <a:ea typeface="DM Sans"/>
                <a:cs typeface="DM Sans"/>
                <a:sym typeface="DM Sans"/>
              </a:rPr>
              <a:t>Does the client have sources supported by Hybrid?</a:t>
            </a:r>
            <a:endParaRPr sz="1200">
              <a:solidFill>
                <a:schemeClr val="dk1"/>
              </a:solidFill>
              <a:highlight>
                <a:schemeClr val="lt1"/>
              </a:highlight>
              <a:latin typeface="DM Sans"/>
              <a:ea typeface="DM Sans"/>
              <a:cs typeface="DM Sans"/>
              <a:sym typeface="DM Sans"/>
            </a:endParaRPr>
          </a:p>
          <a:p>
            <a:pPr indent="-304800" lvl="0" marL="457200" rtl="0" algn="l">
              <a:lnSpc>
                <a:spcPct val="115000"/>
              </a:lnSpc>
              <a:spcBef>
                <a:spcPts val="600"/>
              </a:spcBef>
              <a:spcAft>
                <a:spcPts val="0"/>
              </a:spcAft>
              <a:buClr>
                <a:schemeClr val="dk1"/>
              </a:buClr>
              <a:buSzPts val="1200"/>
              <a:buFont typeface="DM Sans"/>
              <a:buAutoNum type="arabicPeriod"/>
            </a:pPr>
            <a:r>
              <a:rPr lang="en" sz="1200">
                <a:solidFill>
                  <a:schemeClr val="dk1"/>
                </a:solidFill>
                <a:highlight>
                  <a:schemeClr val="lt1"/>
                </a:highlight>
                <a:latin typeface="DM Sans"/>
                <a:ea typeface="DM Sans"/>
                <a:cs typeface="DM Sans"/>
                <a:sym typeface="DM Sans"/>
              </a:rPr>
              <a:t>Does the client have destinations supported by Hybrid?</a:t>
            </a:r>
            <a:endParaRPr sz="1200">
              <a:solidFill>
                <a:schemeClr val="dk1"/>
              </a:solidFill>
              <a:highlight>
                <a:schemeClr val="lt1"/>
              </a:highlight>
              <a:latin typeface="DM Sans"/>
              <a:ea typeface="DM Sans"/>
              <a:cs typeface="DM Sans"/>
              <a:sym typeface="DM Sans"/>
            </a:endParaRPr>
          </a:p>
          <a:p>
            <a:pPr indent="-304800" lvl="0" marL="457200" rtl="0" algn="l">
              <a:lnSpc>
                <a:spcPct val="115000"/>
              </a:lnSpc>
              <a:spcBef>
                <a:spcPts val="600"/>
              </a:spcBef>
              <a:spcAft>
                <a:spcPts val="0"/>
              </a:spcAft>
              <a:buClr>
                <a:schemeClr val="dk1"/>
              </a:buClr>
              <a:buSzPts val="1200"/>
              <a:buFont typeface="DM Sans"/>
              <a:buAutoNum type="arabicPeriod"/>
            </a:pPr>
            <a:r>
              <a:rPr lang="en" sz="1200">
                <a:solidFill>
                  <a:schemeClr val="dk1"/>
                </a:solidFill>
                <a:highlight>
                  <a:schemeClr val="lt1"/>
                </a:highlight>
                <a:latin typeface="DM Sans"/>
                <a:ea typeface="DM Sans"/>
                <a:cs typeface="DM Sans"/>
                <a:sym typeface="DM Sans"/>
              </a:rPr>
              <a:t>Will the destination require a transactional data write (less than 1 min latency)?</a:t>
            </a:r>
            <a:endParaRPr sz="1200">
              <a:solidFill>
                <a:schemeClr val="dk1"/>
              </a:solidFill>
              <a:highlight>
                <a:schemeClr val="lt1"/>
              </a:highlight>
              <a:latin typeface="DM Sans"/>
              <a:ea typeface="DM Sans"/>
              <a:cs typeface="DM Sans"/>
              <a:sym typeface="DM Sans"/>
            </a:endParaRPr>
          </a:p>
          <a:p>
            <a:pPr indent="-304800" lvl="0" marL="457200" rtl="0" algn="l">
              <a:lnSpc>
                <a:spcPct val="115000"/>
              </a:lnSpc>
              <a:spcBef>
                <a:spcPts val="600"/>
              </a:spcBef>
              <a:spcAft>
                <a:spcPts val="0"/>
              </a:spcAft>
              <a:buClr>
                <a:schemeClr val="dk1"/>
              </a:buClr>
              <a:buSzPts val="1200"/>
              <a:buFont typeface="DM Sans"/>
              <a:buAutoNum type="arabicPeriod"/>
            </a:pPr>
            <a:r>
              <a:rPr lang="en" sz="1200">
                <a:solidFill>
                  <a:schemeClr val="dk1"/>
                </a:solidFill>
                <a:highlight>
                  <a:schemeClr val="lt1"/>
                </a:highlight>
                <a:latin typeface="DM Sans"/>
                <a:ea typeface="DM Sans"/>
                <a:cs typeface="DM Sans"/>
                <a:sym typeface="DM Sans"/>
              </a:rPr>
              <a:t>Does the desired approach require topologies such as One to Many Destinations, Many to One, or Bi-Directional?</a:t>
            </a:r>
            <a:endParaRPr sz="1200">
              <a:solidFill>
                <a:schemeClr val="dk1"/>
              </a:solidFill>
              <a:highlight>
                <a:schemeClr val="lt1"/>
              </a:highlight>
              <a:latin typeface="DM Sans"/>
              <a:ea typeface="DM Sans"/>
              <a:cs typeface="DM Sans"/>
              <a:sym typeface="DM Sans"/>
            </a:endParaRPr>
          </a:p>
          <a:p>
            <a:pPr indent="-304800" lvl="0" marL="457200" rtl="0" algn="l">
              <a:lnSpc>
                <a:spcPct val="115000"/>
              </a:lnSpc>
              <a:spcBef>
                <a:spcPts val="600"/>
              </a:spcBef>
              <a:spcAft>
                <a:spcPts val="0"/>
              </a:spcAft>
              <a:buClr>
                <a:schemeClr val="dk1"/>
              </a:buClr>
              <a:buSzPts val="1200"/>
              <a:buFont typeface="DM Sans"/>
              <a:buAutoNum type="arabicPeriod"/>
            </a:pPr>
            <a:r>
              <a:rPr lang="en" sz="1200">
                <a:solidFill>
                  <a:schemeClr val="dk1"/>
                </a:solidFill>
                <a:highlight>
                  <a:schemeClr val="lt1"/>
                </a:highlight>
                <a:latin typeface="DM Sans"/>
                <a:ea typeface="DM Sans"/>
                <a:cs typeface="DM Sans"/>
                <a:sym typeface="DM Sans"/>
              </a:rPr>
              <a:t>Is the client requiring a self-hosted control plane?</a:t>
            </a:r>
            <a:endParaRPr sz="1200">
              <a:solidFill>
                <a:schemeClr val="dk1"/>
              </a:solidFill>
              <a:highlight>
                <a:schemeClr val="lt1"/>
              </a:highlight>
              <a:latin typeface="DM Sans"/>
              <a:ea typeface="DM Sans"/>
              <a:cs typeface="DM Sans"/>
              <a:sym typeface="DM Sans"/>
            </a:endParaRPr>
          </a:p>
          <a:p>
            <a:pPr indent="-304800" lvl="0" marL="457200" rtl="0" algn="l">
              <a:lnSpc>
                <a:spcPct val="115000"/>
              </a:lnSpc>
              <a:spcBef>
                <a:spcPts val="600"/>
              </a:spcBef>
              <a:spcAft>
                <a:spcPts val="0"/>
              </a:spcAft>
              <a:buClr>
                <a:schemeClr val="dk1"/>
              </a:buClr>
              <a:buSzPts val="1200"/>
              <a:buFont typeface="DM Sans"/>
              <a:buAutoNum type="arabicPeriod"/>
            </a:pPr>
            <a:r>
              <a:rPr lang="en" sz="1200">
                <a:solidFill>
                  <a:schemeClr val="dk1"/>
                </a:solidFill>
                <a:highlight>
                  <a:schemeClr val="lt1"/>
                </a:highlight>
                <a:latin typeface="DM Sans"/>
                <a:ea typeface="DM Sans"/>
                <a:cs typeface="DM Sans"/>
                <a:sym typeface="DM Sans"/>
              </a:rPr>
              <a:t>Does the client allow Docker use?</a:t>
            </a:r>
            <a:endParaRPr sz="1200">
              <a:solidFill>
                <a:schemeClr val="dk1"/>
              </a:solidFill>
              <a:highlight>
                <a:schemeClr val="lt1"/>
              </a:highlight>
              <a:latin typeface="DM Sans"/>
              <a:ea typeface="DM Sans"/>
              <a:cs typeface="DM Sans"/>
              <a:sym typeface="DM Sans"/>
            </a:endParaRPr>
          </a:p>
          <a:p>
            <a:pPr indent="-304800" lvl="0" marL="457200" rtl="0" algn="l">
              <a:lnSpc>
                <a:spcPct val="115000"/>
              </a:lnSpc>
              <a:spcBef>
                <a:spcPts val="600"/>
              </a:spcBef>
              <a:spcAft>
                <a:spcPts val="0"/>
              </a:spcAft>
              <a:buClr>
                <a:schemeClr val="dk1"/>
              </a:buClr>
              <a:buSzPts val="1200"/>
              <a:buFont typeface="DM Sans"/>
              <a:buAutoNum type="arabicPeriod"/>
            </a:pPr>
            <a:r>
              <a:rPr lang="en" sz="1200">
                <a:solidFill>
                  <a:schemeClr val="dk1"/>
                </a:solidFill>
                <a:highlight>
                  <a:schemeClr val="lt1"/>
                </a:highlight>
                <a:latin typeface="DM Sans"/>
                <a:ea typeface="DM Sans"/>
                <a:cs typeface="DM Sans"/>
                <a:sym typeface="DM Sans"/>
              </a:rPr>
              <a:t>Is streaming capture and low latency (less than 1 min) required?</a:t>
            </a:r>
            <a:endParaRPr sz="1200">
              <a:solidFill>
                <a:schemeClr val="dk1"/>
              </a:solidFill>
              <a:highlight>
                <a:schemeClr val="lt1"/>
              </a:highlight>
              <a:latin typeface="DM Sans"/>
              <a:ea typeface="DM Sans"/>
              <a:cs typeface="DM Sans"/>
              <a:sym typeface="DM Sans"/>
            </a:endParaRPr>
          </a:p>
          <a:p>
            <a:pPr indent="-304800" lvl="0" marL="457200" rtl="0" algn="l">
              <a:lnSpc>
                <a:spcPct val="115000"/>
              </a:lnSpc>
              <a:spcBef>
                <a:spcPts val="600"/>
              </a:spcBef>
              <a:spcAft>
                <a:spcPts val="0"/>
              </a:spcAft>
              <a:buClr>
                <a:schemeClr val="dk1"/>
              </a:buClr>
              <a:buSzPts val="1200"/>
              <a:buFont typeface="DM Sans"/>
              <a:buAutoNum type="arabicPeriod"/>
            </a:pPr>
            <a:r>
              <a:rPr lang="en" sz="1200">
                <a:solidFill>
                  <a:schemeClr val="dk1"/>
                </a:solidFill>
                <a:highlight>
                  <a:schemeClr val="lt1"/>
                </a:highlight>
                <a:latin typeface="DM Sans"/>
                <a:ea typeface="DM Sans"/>
                <a:cs typeface="DM Sans"/>
                <a:sym typeface="DM Sans"/>
              </a:rPr>
              <a:t>Are transaction volumes (changes in an individual source) higher than 100GB/hr?</a:t>
            </a:r>
            <a:endParaRPr sz="1200">
              <a:solidFill>
                <a:schemeClr val="dk1"/>
              </a:solidFill>
              <a:highlight>
                <a:schemeClr val="lt1"/>
              </a:highlight>
              <a:latin typeface="DM Sans"/>
              <a:ea typeface="DM Sans"/>
              <a:cs typeface="DM Sans"/>
              <a:sym typeface="DM Sans"/>
            </a:endParaRPr>
          </a:p>
          <a:p>
            <a:pPr indent="-304800" lvl="0" marL="457200" rtl="0" algn="l">
              <a:lnSpc>
                <a:spcPct val="115000"/>
              </a:lnSpc>
              <a:spcBef>
                <a:spcPts val="600"/>
              </a:spcBef>
              <a:spcAft>
                <a:spcPts val="600"/>
              </a:spcAft>
              <a:buClr>
                <a:schemeClr val="dk1"/>
              </a:buClr>
              <a:buSzPts val="1200"/>
              <a:buFont typeface="DM Sans"/>
              <a:buAutoNum type="arabicPeriod"/>
            </a:pPr>
            <a:r>
              <a:rPr lang="en" sz="1200">
                <a:solidFill>
                  <a:schemeClr val="dk1"/>
                </a:solidFill>
                <a:highlight>
                  <a:schemeClr val="lt1"/>
                </a:highlight>
                <a:latin typeface="DM Sans"/>
                <a:ea typeface="DM Sans"/>
                <a:cs typeface="DM Sans"/>
                <a:sym typeface="DM Sans"/>
              </a:rPr>
              <a:t>Are specific capabilities required such as schema/table/column renaming, compare/repair, custom data type support, historical/incremental separation?</a:t>
            </a:r>
            <a:endParaRPr sz="120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6" name="Shape 2586"/>
        <p:cNvGrpSpPr/>
        <p:nvPr/>
      </p:nvGrpSpPr>
      <p:grpSpPr>
        <a:xfrm>
          <a:off x="0" y="0"/>
          <a:ext cx="0" cy="0"/>
          <a:chOff x="0" y="0"/>
          <a:chExt cx="0" cy="0"/>
        </a:xfrm>
      </p:grpSpPr>
      <p:sp>
        <p:nvSpPr>
          <p:cNvPr id="2587" name="Google Shape;2587;p273"/>
          <p:cNvSpPr txBox="1"/>
          <p:nvPr>
            <p:ph type="title"/>
          </p:nvPr>
        </p:nvSpPr>
        <p:spPr>
          <a:xfrm>
            <a:off x="329150" y="1457325"/>
            <a:ext cx="7284300" cy="1689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400">
                <a:solidFill>
                  <a:schemeClr val="accent4"/>
                </a:solidFill>
                <a:latin typeface="Inter"/>
                <a:ea typeface="Inter"/>
                <a:cs typeface="Inter"/>
                <a:sym typeface="Inter"/>
              </a:rPr>
              <a:t>Competitive</a:t>
            </a:r>
            <a:endParaRPr sz="4400">
              <a:solidFill>
                <a:schemeClr val="accent4"/>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1" name="Shape 2591"/>
        <p:cNvGrpSpPr/>
        <p:nvPr/>
      </p:nvGrpSpPr>
      <p:grpSpPr>
        <a:xfrm>
          <a:off x="0" y="0"/>
          <a:ext cx="0" cy="0"/>
          <a:chOff x="0" y="0"/>
          <a:chExt cx="0" cy="0"/>
        </a:xfrm>
      </p:grpSpPr>
      <p:sp>
        <p:nvSpPr>
          <p:cNvPr id="2592" name="Google Shape;2592;p274"/>
          <p:cNvSpPr txBox="1"/>
          <p:nvPr>
            <p:ph type="title"/>
          </p:nvPr>
        </p:nvSpPr>
        <p:spPr>
          <a:xfrm>
            <a:off x="329150" y="342900"/>
            <a:ext cx="2418600" cy="831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Competitive High Level </a:t>
            </a:r>
            <a:endParaRPr/>
          </a:p>
        </p:txBody>
      </p:sp>
      <p:sp>
        <p:nvSpPr>
          <p:cNvPr id="2593" name="Google Shape;2593;p274"/>
          <p:cNvSpPr txBox="1"/>
          <p:nvPr>
            <p:ph idx="1" type="body"/>
          </p:nvPr>
        </p:nvSpPr>
        <p:spPr>
          <a:xfrm>
            <a:off x="329153" y="1457325"/>
            <a:ext cx="3428700" cy="243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Many Fivetran competitors already have competent hybrid deployment architectures.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Fivetran can differentiate on containerization and on Podman support.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Selling to Fivetran’s strengths remains critical: breadth of connectors, 99.9% uptime, strong data lake support, and data delivery as reliable as electricity.</a:t>
            </a:r>
            <a:endParaRPr/>
          </a:p>
        </p:txBody>
      </p:sp>
      <p:pic>
        <p:nvPicPr>
          <p:cNvPr id="2594" name="Google Shape;2594;p274" title="Hybrid-Deployment-Model.gif"/>
          <p:cNvPicPr preferRelativeResize="0"/>
          <p:nvPr/>
        </p:nvPicPr>
        <p:blipFill>
          <a:blip r:embed="rId3">
            <a:alphaModFix/>
          </a:blip>
          <a:stretch>
            <a:fillRect/>
          </a:stretch>
        </p:blipFill>
        <p:spPr>
          <a:xfrm>
            <a:off x="5146275" y="1429342"/>
            <a:ext cx="3428700" cy="2284800"/>
          </a:xfrm>
          <a:prstGeom prst="roundRect">
            <a:avLst>
              <a:gd fmla="val 9010"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8" name="Shape 2598"/>
        <p:cNvGrpSpPr/>
        <p:nvPr/>
      </p:nvGrpSpPr>
      <p:grpSpPr>
        <a:xfrm>
          <a:off x="0" y="0"/>
          <a:ext cx="0" cy="0"/>
          <a:chOff x="0" y="0"/>
          <a:chExt cx="0" cy="0"/>
        </a:xfrm>
      </p:grpSpPr>
      <p:sp>
        <p:nvSpPr>
          <p:cNvPr id="2599" name="Google Shape;2599;p275"/>
          <p:cNvSpPr/>
          <p:nvPr/>
        </p:nvSpPr>
        <p:spPr>
          <a:xfrm>
            <a:off x="3311098" y="4298525"/>
            <a:ext cx="5784900" cy="733800"/>
          </a:xfrm>
          <a:prstGeom prst="homePlat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00050" rtl="0" algn="l">
              <a:spcBef>
                <a:spcPts val="0"/>
              </a:spcBef>
              <a:spcAft>
                <a:spcPts val="0"/>
              </a:spcAft>
              <a:buNone/>
            </a:pPr>
            <a:r>
              <a:rPr lang="en" sz="1100">
                <a:latin typeface="Inter"/>
                <a:ea typeface="Inter"/>
                <a:cs typeface="Inter"/>
                <a:sym typeface="Inter"/>
              </a:rPr>
              <a:t>These products do not have a hybrid agent that can execute pipelines on another trusted network.</a:t>
            </a:r>
            <a:endParaRPr sz="1100"/>
          </a:p>
        </p:txBody>
      </p:sp>
      <p:sp>
        <p:nvSpPr>
          <p:cNvPr id="2600" name="Google Shape;2600;p275"/>
          <p:cNvSpPr/>
          <p:nvPr/>
        </p:nvSpPr>
        <p:spPr>
          <a:xfrm>
            <a:off x="-100" y="4298525"/>
            <a:ext cx="3722100" cy="733800"/>
          </a:xfrm>
          <a:prstGeom prst="homePlate">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228600" rtl="0" algn="l">
              <a:spcBef>
                <a:spcPts val="0"/>
              </a:spcBef>
              <a:spcAft>
                <a:spcPts val="0"/>
              </a:spcAft>
              <a:buNone/>
            </a:pPr>
            <a:r>
              <a:rPr lang="en" sz="1200">
                <a:latin typeface="Inter"/>
                <a:ea typeface="Inter"/>
                <a:cs typeface="Inter"/>
                <a:sym typeface="Inter"/>
              </a:rPr>
              <a:t>SaaS only - no hybrid agent</a:t>
            </a:r>
            <a:endParaRPr sz="1200">
              <a:latin typeface="Inter"/>
              <a:ea typeface="Inter"/>
              <a:cs typeface="Inter"/>
              <a:sym typeface="Inter"/>
            </a:endParaRPr>
          </a:p>
        </p:txBody>
      </p:sp>
      <p:sp>
        <p:nvSpPr>
          <p:cNvPr id="2601" name="Google Shape;2601;p275"/>
          <p:cNvSpPr/>
          <p:nvPr/>
        </p:nvSpPr>
        <p:spPr>
          <a:xfrm>
            <a:off x="3292650" y="259175"/>
            <a:ext cx="5784900" cy="733800"/>
          </a:xfrm>
          <a:prstGeom prst="homePlat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00050" rtl="0" algn="l">
              <a:spcBef>
                <a:spcPts val="0"/>
              </a:spcBef>
              <a:spcAft>
                <a:spcPts val="0"/>
              </a:spcAft>
              <a:buNone/>
            </a:pPr>
            <a:r>
              <a:rPr lang="en" sz="1100">
                <a:latin typeface="Inter"/>
                <a:ea typeface="Inter"/>
                <a:cs typeface="Inter"/>
                <a:sym typeface="Inter"/>
              </a:rPr>
              <a:t>Fivetran lets you choose from </a:t>
            </a:r>
            <a:r>
              <a:rPr lang="en" sz="1100" u="sng">
                <a:latin typeface="Inter"/>
                <a:ea typeface="Inter"/>
                <a:cs typeface="Inter"/>
                <a:sym typeface="Inter"/>
              </a:rPr>
              <a:t>multiple</a:t>
            </a:r>
            <a:r>
              <a:rPr lang="en" sz="1100">
                <a:latin typeface="Inter"/>
                <a:ea typeface="Inter"/>
                <a:cs typeface="Inter"/>
                <a:sym typeface="Inter"/>
              </a:rPr>
              <a:t> hybrid containerization technologies, not just one.</a:t>
            </a:r>
            <a:endParaRPr sz="1100">
              <a:solidFill>
                <a:srgbClr val="666666"/>
              </a:solidFill>
            </a:endParaRPr>
          </a:p>
        </p:txBody>
      </p:sp>
      <p:sp>
        <p:nvSpPr>
          <p:cNvPr id="2602" name="Google Shape;2602;p275"/>
          <p:cNvSpPr/>
          <p:nvPr/>
        </p:nvSpPr>
        <p:spPr>
          <a:xfrm>
            <a:off x="-14" y="259175"/>
            <a:ext cx="3722100" cy="733800"/>
          </a:xfrm>
          <a:prstGeom prst="homePlate">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228600" rtl="0" algn="l">
              <a:spcBef>
                <a:spcPts val="0"/>
              </a:spcBef>
              <a:spcAft>
                <a:spcPts val="0"/>
              </a:spcAft>
              <a:buNone/>
            </a:pPr>
            <a:r>
              <a:rPr lang="en" sz="1200">
                <a:latin typeface="Inter"/>
                <a:ea typeface="Inter"/>
                <a:cs typeface="Inter"/>
                <a:sym typeface="Inter"/>
              </a:rPr>
              <a:t>Data Productivity Cloud has hybrid, but only supports Docker/Kubernetes</a:t>
            </a:r>
            <a:endParaRPr sz="1200">
              <a:latin typeface="Inter"/>
              <a:ea typeface="Inter"/>
              <a:cs typeface="Inter"/>
              <a:sym typeface="Inter"/>
            </a:endParaRPr>
          </a:p>
        </p:txBody>
      </p:sp>
      <p:sp>
        <p:nvSpPr>
          <p:cNvPr id="2603" name="Google Shape;2603;p275"/>
          <p:cNvSpPr/>
          <p:nvPr/>
        </p:nvSpPr>
        <p:spPr>
          <a:xfrm>
            <a:off x="3311098" y="1067050"/>
            <a:ext cx="5784900" cy="733800"/>
          </a:xfrm>
          <a:prstGeom prst="homePlat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00050" rtl="0" algn="l">
              <a:spcBef>
                <a:spcPts val="0"/>
              </a:spcBef>
              <a:spcAft>
                <a:spcPts val="0"/>
              </a:spcAft>
              <a:buNone/>
            </a:pPr>
            <a:r>
              <a:rPr lang="en" sz="1100" u="sng">
                <a:latin typeface="Inter"/>
                <a:ea typeface="Inter"/>
                <a:cs typeface="Inter"/>
                <a:sym typeface="Inter"/>
              </a:rPr>
              <a:t>Containerization</a:t>
            </a:r>
            <a:r>
              <a:rPr lang="en" sz="1100">
                <a:latin typeface="Inter"/>
                <a:ea typeface="Inter"/>
                <a:cs typeface="Inter"/>
                <a:sym typeface="Inter"/>
              </a:rPr>
              <a:t> is the way of the future for hybrid architectures. Let’s discuss all the benefits. </a:t>
            </a:r>
            <a:endParaRPr sz="1100">
              <a:latin typeface="Inter"/>
              <a:ea typeface="Inter"/>
              <a:cs typeface="Inter"/>
              <a:sym typeface="Inter"/>
            </a:endParaRPr>
          </a:p>
        </p:txBody>
      </p:sp>
      <p:sp>
        <p:nvSpPr>
          <p:cNvPr id="2604" name="Google Shape;2604;p275"/>
          <p:cNvSpPr/>
          <p:nvPr/>
        </p:nvSpPr>
        <p:spPr>
          <a:xfrm>
            <a:off x="-14" y="1067050"/>
            <a:ext cx="3722100" cy="733800"/>
          </a:xfrm>
          <a:prstGeom prst="homePlate">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228600" rtl="0" algn="l">
              <a:spcBef>
                <a:spcPts val="0"/>
              </a:spcBef>
              <a:spcAft>
                <a:spcPts val="0"/>
              </a:spcAft>
              <a:buNone/>
            </a:pPr>
            <a:r>
              <a:rPr lang="en" sz="1200">
                <a:latin typeface="Inter"/>
                <a:ea typeface="Inter"/>
                <a:cs typeface="Inter"/>
                <a:sym typeface="Inter"/>
              </a:rPr>
              <a:t>They have Hybrid, but without any containerization</a:t>
            </a:r>
            <a:endParaRPr sz="1200">
              <a:latin typeface="Inter"/>
              <a:ea typeface="Inter"/>
              <a:cs typeface="Inter"/>
              <a:sym typeface="Inter"/>
            </a:endParaRPr>
          </a:p>
        </p:txBody>
      </p:sp>
      <p:sp>
        <p:nvSpPr>
          <p:cNvPr id="2605" name="Google Shape;2605;p275"/>
          <p:cNvSpPr/>
          <p:nvPr/>
        </p:nvSpPr>
        <p:spPr>
          <a:xfrm>
            <a:off x="3311098" y="1874925"/>
            <a:ext cx="5784900" cy="733800"/>
          </a:xfrm>
          <a:prstGeom prst="homePlat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00050" rtl="0" algn="l">
              <a:spcBef>
                <a:spcPts val="0"/>
              </a:spcBef>
              <a:spcAft>
                <a:spcPts val="0"/>
              </a:spcAft>
              <a:buNone/>
            </a:pPr>
            <a:r>
              <a:rPr lang="en" sz="1100">
                <a:latin typeface="Inter"/>
                <a:ea typeface="Inter"/>
                <a:cs typeface="Inter"/>
                <a:sym typeface="Inter"/>
              </a:rPr>
              <a:t>Hybrid deployments allow you to run jobs where your data never leaves your secure network. These competitors have no such capability. </a:t>
            </a:r>
            <a:endParaRPr sz="1100">
              <a:solidFill>
                <a:srgbClr val="666666"/>
              </a:solidFill>
            </a:endParaRPr>
          </a:p>
        </p:txBody>
      </p:sp>
      <p:sp>
        <p:nvSpPr>
          <p:cNvPr id="2606" name="Google Shape;2606;p275"/>
          <p:cNvSpPr/>
          <p:nvPr/>
        </p:nvSpPr>
        <p:spPr>
          <a:xfrm>
            <a:off x="-100" y="1874925"/>
            <a:ext cx="3722100" cy="733800"/>
          </a:xfrm>
          <a:prstGeom prst="homePlate">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228600" rtl="0" algn="l">
              <a:spcBef>
                <a:spcPts val="0"/>
              </a:spcBef>
              <a:spcAft>
                <a:spcPts val="0"/>
              </a:spcAft>
              <a:buNone/>
            </a:pPr>
            <a:r>
              <a:rPr lang="en" sz="1200">
                <a:latin typeface="Inter"/>
                <a:ea typeface="Inter"/>
                <a:cs typeface="Inter"/>
                <a:sym typeface="Inter"/>
              </a:rPr>
              <a:t>SaaS only - no self-hosted</a:t>
            </a:r>
            <a:endParaRPr sz="1200">
              <a:latin typeface="Inter"/>
              <a:ea typeface="Inter"/>
              <a:cs typeface="Inter"/>
              <a:sym typeface="Inter"/>
            </a:endParaRPr>
          </a:p>
        </p:txBody>
      </p:sp>
      <p:sp>
        <p:nvSpPr>
          <p:cNvPr id="2607" name="Google Shape;2607;p275"/>
          <p:cNvSpPr/>
          <p:nvPr/>
        </p:nvSpPr>
        <p:spPr>
          <a:xfrm>
            <a:off x="3311098" y="2682800"/>
            <a:ext cx="5784900" cy="733800"/>
          </a:xfrm>
          <a:prstGeom prst="homePlat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00050" rtl="0" algn="l">
              <a:spcBef>
                <a:spcPts val="0"/>
              </a:spcBef>
              <a:spcAft>
                <a:spcPts val="0"/>
              </a:spcAft>
              <a:buNone/>
            </a:pPr>
            <a:r>
              <a:rPr lang="en" sz="1100">
                <a:latin typeface="Inter"/>
                <a:ea typeface="Inter"/>
                <a:cs typeface="Inter"/>
                <a:sym typeface="Inter"/>
              </a:rPr>
              <a:t>Having on-prem option plus a SaaS option isn’t flexible enough. You need </a:t>
            </a:r>
            <a:r>
              <a:rPr lang="en" sz="1100" u="sng">
                <a:latin typeface="Inter"/>
                <a:ea typeface="Inter"/>
                <a:cs typeface="Inter"/>
                <a:sym typeface="Inter"/>
              </a:rPr>
              <a:t>Hybrid</a:t>
            </a:r>
            <a:r>
              <a:rPr lang="en" sz="1100">
                <a:latin typeface="Inter"/>
                <a:ea typeface="Inter"/>
                <a:cs typeface="Inter"/>
                <a:sym typeface="Inter"/>
              </a:rPr>
              <a:t> - a shared control plane to manage </a:t>
            </a:r>
            <a:r>
              <a:rPr lang="en" sz="1100" u="sng">
                <a:latin typeface="Inter"/>
                <a:ea typeface="Inter"/>
                <a:cs typeface="Inter"/>
                <a:sym typeface="Inter"/>
              </a:rPr>
              <a:t>all of it</a:t>
            </a:r>
            <a:r>
              <a:rPr lang="en" sz="1100">
                <a:latin typeface="Inter"/>
                <a:ea typeface="Inter"/>
                <a:cs typeface="Inter"/>
                <a:sym typeface="Inter"/>
              </a:rPr>
              <a:t>, and execute your pipelines in either capacity. </a:t>
            </a:r>
            <a:endParaRPr sz="1100">
              <a:solidFill>
                <a:srgbClr val="666666"/>
              </a:solidFill>
            </a:endParaRPr>
          </a:p>
        </p:txBody>
      </p:sp>
      <p:sp>
        <p:nvSpPr>
          <p:cNvPr id="2608" name="Google Shape;2608;p275"/>
          <p:cNvSpPr/>
          <p:nvPr/>
        </p:nvSpPr>
        <p:spPr>
          <a:xfrm>
            <a:off x="-100" y="2682800"/>
            <a:ext cx="3722100" cy="733800"/>
          </a:xfrm>
          <a:prstGeom prst="homePlate">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285750" rtl="0" algn="l">
              <a:spcBef>
                <a:spcPts val="0"/>
              </a:spcBef>
              <a:spcAft>
                <a:spcPts val="0"/>
              </a:spcAft>
              <a:buNone/>
            </a:pPr>
            <a:r>
              <a:rPr lang="en" sz="1200">
                <a:latin typeface="Inter"/>
                <a:ea typeface="Inter"/>
                <a:cs typeface="Inter"/>
                <a:sym typeface="Inter"/>
              </a:rPr>
              <a:t>SaaS or self-hosted, but not Hybrid</a:t>
            </a:r>
            <a:endParaRPr sz="1200">
              <a:latin typeface="Inter"/>
              <a:ea typeface="Inter"/>
              <a:cs typeface="Inter"/>
              <a:sym typeface="Inter"/>
            </a:endParaRPr>
          </a:p>
        </p:txBody>
      </p:sp>
      <p:sp>
        <p:nvSpPr>
          <p:cNvPr id="2609" name="Google Shape;2609;p275"/>
          <p:cNvSpPr/>
          <p:nvPr/>
        </p:nvSpPr>
        <p:spPr>
          <a:xfrm>
            <a:off x="3311098" y="3490675"/>
            <a:ext cx="5784900" cy="733800"/>
          </a:xfrm>
          <a:prstGeom prst="homePlat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00050" rtl="0" algn="l">
              <a:spcBef>
                <a:spcPts val="0"/>
              </a:spcBef>
              <a:spcAft>
                <a:spcPts val="0"/>
              </a:spcAft>
              <a:buNone/>
            </a:pPr>
            <a:r>
              <a:rPr lang="en" sz="1100">
                <a:latin typeface="Inter"/>
                <a:ea typeface="Inter"/>
                <a:cs typeface="Inter"/>
                <a:sym typeface="Inter"/>
              </a:rPr>
              <a:t>Some solutions are</a:t>
            </a:r>
            <a:r>
              <a:rPr lang="en" sz="1100">
                <a:latin typeface="Inter"/>
                <a:ea typeface="Inter"/>
                <a:cs typeface="Inter"/>
                <a:sym typeface="Inter"/>
              </a:rPr>
              <a:t> historically self-hosted and may require </a:t>
            </a:r>
            <a:r>
              <a:rPr lang="en" sz="1100">
                <a:latin typeface="Inter"/>
                <a:ea typeface="Inter"/>
                <a:cs typeface="Inter"/>
                <a:sym typeface="Inter"/>
              </a:rPr>
              <a:t>multiple pieces to achieve a true hybrid architecture.</a:t>
            </a:r>
            <a:endParaRPr sz="1100"/>
          </a:p>
        </p:txBody>
      </p:sp>
      <p:sp>
        <p:nvSpPr>
          <p:cNvPr id="2610" name="Google Shape;2610;p275"/>
          <p:cNvSpPr/>
          <p:nvPr/>
        </p:nvSpPr>
        <p:spPr>
          <a:xfrm>
            <a:off x="-100" y="3490675"/>
            <a:ext cx="3722100" cy="733800"/>
          </a:xfrm>
          <a:prstGeom prst="homePlate">
            <a:avLst>
              <a:gd fmla="val 50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228600" rtl="0" algn="l">
              <a:spcBef>
                <a:spcPts val="0"/>
              </a:spcBef>
              <a:spcAft>
                <a:spcPts val="0"/>
              </a:spcAft>
              <a:buNone/>
            </a:pPr>
            <a:r>
              <a:rPr lang="en" sz="1200">
                <a:latin typeface="Inter"/>
                <a:ea typeface="Inter"/>
                <a:cs typeface="Inter"/>
                <a:sym typeface="Inter"/>
              </a:rPr>
              <a:t>Hybrid is possible, but only with additional products. </a:t>
            </a:r>
            <a:endParaRPr sz="1200">
              <a:latin typeface="Inter"/>
              <a:ea typeface="Inter"/>
              <a:cs typeface="Inter"/>
              <a:sym typeface="Inter"/>
            </a:endParaRPr>
          </a:p>
        </p:txBody>
      </p:sp>
      <p:sp>
        <p:nvSpPr>
          <p:cNvPr id="2611" name="Google Shape;2611;p275"/>
          <p:cNvSpPr txBox="1"/>
          <p:nvPr/>
        </p:nvSpPr>
        <p:spPr>
          <a:xfrm>
            <a:off x="5000" y="-45339"/>
            <a:ext cx="41916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Inter"/>
                <a:ea typeface="Inter"/>
                <a:cs typeface="Inter"/>
                <a:sym typeface="Inter"/>
              </a:rPr>
              <a:t>Competitor characteristics</a:t>
            </a:r>
            <a:endParaRPr sz="1100">
              <a:latin typeface="Inter"/>
              <a:ea typeface="Inter"/>
              <a:cs typeface="Inter"/>
              <a:sym typeface="Inter"/>
            </a:endParaRPr>
          </a:p>
        </p:txBody>
      </p:sp>
      <p:sp>
        <p:nvSpPr>
          <p:cNvPr id="2612" name="Google Shape;2612;p275"/>
          <p:cNvSpPr txBox="1"/>
          <p:nvPr/>
        </p:nvSpPr>
        <p:spPr>
          <a:xfrm>
            <a:off x="5240200" y="-46434"/>
            <a:ext cx="23811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Inter"/>
                <a:ea typeface="Inter"/>
                <a:cs typeface="Inter"/>
                <a:sym typeface="Inter"/>
              </a:rPr>
              <a:t>What to Say</a:t>
            </a:r>
            <a:endParaRPr sz="1100">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325" name="Shape 2325"/>
        <p:cNvGrpSpPr/>
        <p:nvPr/>
      </p:nvGrpSpPr>
      <p:grpSpPr>
        <a:xfrm>
          <a:off x="0" y="0"/>
          <a:ext cx="0" cy="0"/>
          <a:chOff x="0" y="0"/>
          <a:chExt cx="0" cy="0"/>
        </a:xfrm>
      </p:grpSpPr>
      <p:sp>
        <p:nvSpPr>
          <p:cNvPr id="2326" name="Google Shape;2326;p258"/>
          <p:cNvSpPr txBox="1"/>
          <p:nvPr>
            <p:ph type="title"/>
          </p:nvPr>
        </p:nvSpPr>
        <p:spPr>
          <a:xfrm>
            <a:off x="572478" y="1832850"/>
            <a:ext cx="3428700" cy="738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4800"/>
              <a:t>Contents</a:t>
            </a:r>
            <a:endParaRPr sz="4800"/>
          </a:p>
        </p:txBody>
      </p:sp>
      <p:sp>
        <p:nvSpPr>
          <p:cNvPr id="2327" name="Google Shape;2327;p258"/>
          <p:cNvSpPr txBox="1"/>
          <p:nvPr>
            <p:ph idx="2" type="body"/>
          </p:nvPr>
        </p:nvSpPr>
        <p:spPr>
          <a:xfrm>
            <a:off x="4723628" y="1911500"/>
            <a:ext cx="4171200" cy="3855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500"/>
              </a:spcAft>
              <a:buNone/>
            </a:pPr>
            <a:r>
              <a:rPr lang="en"/>
              <a:t>Discovery Questions</a:t>
            </a:r>
            <a:endParaRPr/>
          </a:p>
        </p:txBody>
      </p:sp>
      <p:sp>
        <p:nvSpPr>
          <p:cNvPr id="2328" name="Google Shape;2328;p258"/>
          <p:cNvSpPr/>
          <p:nvPr/>
        </p:nvSpPr>
        <p:spPr>
          <a:xfrm>
            <a:off x="4063700" y="1099670"/>
            <a:ext cx="330000" cy="3300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2</a:t>
            </a:r>
            <a:endParaRPr>
              <a:solidFill>
                <a:schemeClr val="lt1"/>
              </a:solidFill>
              <a:latin typeface="JetBrains Mono"/>
              <a:ea typeface="JetBrains Mono"/>
              <a:cs typeface="JetBrains Mono"/>
              <a:sym typeface="JetBrains Mono"/>
            </a:endParaRPr>
          </a:p>
        </p:txBody>
      </p:sp>
      <p:sp>
        <p:nvSpPr>
          <p:cNvPr id="2329" name="Google Shape;2329;p258"/>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30" name="Google Shape;2330;p258"/>
          <p:cNvSpPr/>
          <p:nvPr/>
        </p:nvSpPr>
        <p:spPr>
          <a:xfrm>
            <a:off x="4066875" y="1894690"/>
            <a:ext cx="330000" cy="3300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3</a:t>
            </a:r>
            <a:endParaRPr>
              <a:solidFill>
                <a:schemeClr val="lt1"/>
              </a:solidFill>
              <a:latin typeface="JetBrains Mono"/>
              <a:ea typeface="JetBrains Mono"/>
              <a:cs typeface="JetBrains Mono"/>
              <a:sym typeface="JetBrains Mono"/>
            </a:endParaRPr>
          </a:p>
        </p:txBody>
      </p:sp>
      <p:sp>
        <p:nvSpPr>
          <p:cNvPr id="2331" name="Google Shape;2331;p258"/>
          <p:cNvSpPr/>
          <p:nvPr/>
        </p:nvSpPr>
        <p:spPr>
          <a:xfrm>
            <a:off x="4063700" y="2689710"/>
            <a:ext cx="330000" cy="3300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4</a:t>
            </a:r>
            <a:endParaRPr>
              <a:solidFill>
                <a:schemeClr val="lt1"/>
              </a:solidFill>
              <a:latin typeface="JetBrains Mono"/>
              <a:ea typeface="JetBrains Mono"/>
              <a:cs typeface="JetBrains Mono"/>
              <a:sym typeface="JetBrains Mono"/>
            </a:endParaRPr>
          </a:p>
        </p:txBody>
      </p:sp>
      <p:sp>
        <p:nvSpPr>
          <p:cNvPr id="2332" name="Google Shape;2332;p258"/>
          <p:cNvSpPr/>
          <p:nvPr/>
        </p:nvSpPr>
        <p:spPr>
          <a:xfrm>
            <a:off x="4063700" y="304650"/>
            <a:ext cx="330000" cy="3300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1</a:t>
            </a:r>
            <a:endParaRPr>
              <a:solidFill>
                <a:schemeClr val="lt1"/>
              </a:solidFill>
              <a:latin typeface="JetBrains Mono"/>
              <a:ea typeface="JetBrains Mono"/>
              <a:cs typeface="JetBrains Mono"/>
              <a:sym typeface="JetBrains Mono"/>
            </a:endParaRPr>
          </a:p>
        </p:txBody>
      </p:sp>
      <p:sp>
        <p:nvSpPr>
          <p:cNvPr id="2333" name="Google Shape;2333;p258"/>
          <p:cNvSpPr txBox="1"/>
          <p:nvPr>
            <p:ph idx="2" type="body"/>
          </p:nvPr>
        </p:nvSpPr>
        <p:spPr>
          <a:xfrm>
            <a:off x="4723628" y="342900"/>
            <a:ext cx="4171200" cy="385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500"/>
              </a:spcAft>
              <a:buNone/>
            </a:pPr>
            <a:r>
              <a:rPr lang="en"/>
              <a:t>The Fivetran Vision</a:t>
            </a:r>
            <a:endParaRPr/>
          </a:p>
        </p:txBody>
      </p:sp>
      <p:sp>
        <p:nvSpPr>
          <p:cNvPr id="2334" name="Google Shape;2334;p258"/>
          <p:cNvSpPr txBox="1"/>
          <p:nvPr>
            <p:ph idx="2" type="body"/>
          </p:nvPr>
        </p:nvSpPr>
        <p:spPr>
          <a:xfrm>
            <a:off x="4723628" y="3507850"/>
            <a:ext cx="3795000" cy="385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500"/>
              </a:spcAft>
              <a:buNone/>
            </a:pPr>
            <a:r>
              <a:rPr lang="en"/>
              <a:t>Positioning vs. Competition</a:t>
            </a:r>
            <a:endParaRPr/>
          </a:p>
        </p:txBody>
      </p:sp>
      <p:sp>
        <p:nvSpPr>
          <p:cNvPr id="2335" name="Google Shape;2335;p258"/>
          <p:cNvSpPr/>
          <p:nvPr/>
        </p:nvSpPr>
        <p:spPr>
          <a:xfrm>
            <a:off x="4066875" y="3484730"/>
            <a:ext cx="330000" cy="3300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5</a:t>
            </a:r>
            <a:endParaRPr>
              <a:solidFill>
                <a:schemeClr val="lt1"/>
              </a:solidFill>
              <a:latin typeface="JetBrains Mono"/>
              <a:ea typeface="JetBrains Mono"/>
              <a:cs typeface="JetBrains Mono"/>
              <a:sym typeface="JetBrains Mono"/>
            </a:endParaRPr>
          </a:p>
        </p:txBody>
      </p:sp>
      <p:sp>
        <p:nvSpPr>
          <p:cNvPr id="2336" name="Google Shape;2336;p258"/>
          <p:cNvSpPr txBox="1"/>
          <p:nvPr>
            <p:ph idx="2" type="body"/>
          </p:nvPr>
        </p:nvSpPr>
        <p:spPr>
          <a:xfrm>
            <a:off x="4723628" y="1127200"/>
            <a:ext cx="4084500" cy="3855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t>Ideal Customer Profile for Hybrid</a:t>
            </a:r>
            <a:endParaRPr/>
          </a:p>
        </p:txBody>
      </p:sp>
      <p:sp>
        <p:nvSpPr>
          <p:cNvPr id="2337" name="Google Shape;2337;p258"/>
          <p:cNvSpPr txBox="1"/>
          <p:nvPr/>
        </p:nvSpPr>
        <p:spPr>
          <a:xfrm>
            <a:off x="4718300" y="2695800"/>
            <a:ext cx="3805500" cy="330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800">
                <a:latin typeface="Inter"/>
                <a:ea typeface="Inter"/>
                <a:cs typeface="Inter"/>
                <a:sym typeface="Inter"/>
              </a:rPr>
              <a:t>Hybrid vs. HVR</a:t>
            </a:r>
            <a:endParaRPr sz="1800">
              <a:latin typeface="Inter"/>
              <a:ea typeface="Inter"/>
              <a:cs typeface="Inter"/>
              <a:sym typeface="Inter"/>
            </a:endParaRPr>
          </a:p>
        </p:txBody>
      </p:sp>
      <p:sp>
        <p:nvSpPr>
          <p:cNvPr id="2338" name="Google Shape;2338;p258"/>
          <p:cNvSpPr txBox="1"/>
          <p:nvPr>
            <p:ph idx="2" type="body"/>
          </p:nvPr>
        </p:nvSpPr>
        <p:spPr>
          <a:xfrm>
            <a:off x="4723628" y="4345750"/>
            <a:ext cx="3795000" cy="3855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500"/>
              </a:spcAft>
              <a:buNone/>
            </a:pPr>
            <a:r>
              <a:rPr lang="en"/>
              <a:t>Summary</a:t>
            </a:r>
            <a:endParaRPr/>
          </a:p>
        </p:txBody>
      </p:sp>
      <p:sp>
        <p:nvSpPr>
          <p:cNvPr id="2339" name="Google Shape;2339;p258"/>
          <p:cNvSpPr/>
          <p:nvPr/>
        </p:nvSpPr>
        <p:spPr>
          <a:xfrm>
            <a:off x="4066875" y="4279750"/>
            <a:ext cx="330000" cy="3300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6</a:t>
            </a:r>
            <a:endParaRPr>
              <a:solidFill>
                <a:schemeClr val="lt1"/>
              </a:solidFill>
              <a:latin typeface="JetBrains Mono"/>
              <a:ea typeface="JetBrains Mono"/>
              <a:cs typeface="JetBrains Mono"/>
              <a:sym typeface="JetBrains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6" name="Shape 2616"/>
        <p:cNvGrpSpPr/>
        <p:nvPr/>
      </p:nvGrpSpPr>
      <p:grpSpPr>
        <a:xfrm>
          <a:off x="0" y="0"/>
          <a:ext cx="0" cy="0"/>
          <a:chOff x="0" y="0"/>
          <a:chExt cx="0" cy="0"/>
        </a:xfrm>
      </p:grpSpPr>
      <p:sp>
        <p:nvSpPr>
          <p:cNvPr id="2617" name="Google Shape;2617;p276"/>
          <p:cNvSpPr txBox="1"/>
          <p:nvPr>
            <p:ph type="title"/>
          </p:nvPr>
        </p:nvSpPr>
        <p:spPr>
          <a:xfrm>
            <a:off x="530025" y="419100"/>
            <a:ext cx="83328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latin typeface="Inter"/>
                <a:ea typeface="Inter"/>
                <a:cs typeface="Inter"/>
                <a:sym typeface="Inter"/>
              </a:rPr>
              <a:t>Hybrid is </a:t>
            </a:r>
            <a:r>
              <a:rPr lang="en">
                <a:solidFill>
                  <a:schemeClr val="dk1"/>
                </a:solidFill>
                <a:latin typeface="Inter"/>
                <a:ea typeface="Inter"/>
                <a:cs typeface="Inter"/>
                <a:sym typeface="Inter"/>
              </a:rPr>
              <a:t>the</a:t>
            </a:r>
            <a:r>
              <a:rPr lang="en">
                <a:solidFill>
                  <a:schemeClr val="dk1"/>
                </a:solidFill>
                <a:latin typeface="Inter"/>
                <a:ea typeface="Inter"/>
                <a:cs typeface="Inter"/>
                <a:sym typeface="Inter"/>
              </a:rPr>
              <a:t> future of Fivetran!</a:t>
            </a:r>
            <a:endParaRPr>
              <a:latin typeface="Inter"/>
              <a:ea typeface="Inter"/>
              <a:cs typeface="Inter"/>
              <a:sym typeface="Inter"/>
            </a:endParaRPr>
          </a:p>
        </p:txBody>
      </p:sp>
      <p:sp>
        <p:nvSpPr>
          <p:cNvPr id="2618" name="Google Shape;2618;p276"/>
          <p:cNvSpPr/>
          <p:nvPr/>
        </p:nvSpPr>
        <p:spPr>
          <a:xfrm>
            <a:off x="534739" y="26776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76"/>
          <p:cNvSpPr/>
          <p:nvPr/>
        </p:nvSpPr>
        <p:spPr>
          <a:xfrm>
            <a:off x="2603149" y="26776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76"/>
          <p:cNvSpPr/>
          <p:nvPr/>
        </p:nvSpPr>
        <p:spPr>
          <a:xfrm>
            <a:off x="4671559" y="26776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76"/>
          <p:cNvSpPr/>
          <p:nvPr/>
        </p:nvSpPr>
        <p:spPr>
          <a:xfrm>
            <a:off x="6739969" y="26776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76"/>
          <p:cNvSpPr/>
          <p:nvPr/>
        </p:nvSpPr>
        <p:spPr>
          <a:xfrm flipH="1" rot="10800000">
            <a:off x="534739" y="18565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76"/>
          <p:cNvSpPr/>
          <p:nvPr/>
        </p:nvSpPr>
        <p:spPr>
          <a:xfrm flipH="1" rot="10800000">
            <a:off x="2603149" y="18565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76"/>
          <p:cNvSpPr/>
          <p:nvPr/>
        </p:nvSpPr>
        <p:spPr>
          <a:xfrm flipH="1" rot="10800000">
            <a:off x="4671559" y="18565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76"/>
          <p:cNvSpPr/>
          <p:nvPr/>
        </p:nvSpPr>
        <p:spPr>
          <a:xfrm flipH="1" rot="10800000">
            <a:off x="6739969" y="18565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76"/>
          <p:cNvSpPr txBox="1"/>
          <p:nvPr/>
        </p:nvSpPr>
        <p:spPr>
          <a:xfrm>
            <a:off x="529000" y="1066375"/>
            <a:ext cx="8089500" cy="545700"/>
          </a:xfrm>
          <a:prstGeom prst="rect">
            <a:avLst/>
          </a:prstGeom>
          <a:solidFill>
            <a:srgbClr val="F3F3F3"/>
          </a:solidFill>
          <a:ln cap="flat" cmpd="sng" w="9525">
            <a:solidFill>
              <a:srgbClr val="C1C1C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Inter"/>
                <a:ea typeface="Inter"/>
                <a:cs typeface="Inter"/>
                <a:sym typeface="Inter"/>
              </a:rPr>
              <a:t>Self-host pipelines and utilize </a:t>
            </a:r>
            <a:r>
              <a:rPr b="1" lang="en" sz="1700">
                <a:solidFill>
                  <a:schemeClr val="accent2"/>
                </a:solidFill>
                <a:latin typeface="Inter"/>
                <a:ea typeface="Inter"/>
                <a:cs typeface="Inter"/>
                <a:sym typeface="Inter"/>
              </a:rPr>
              <a:t>Fivetran’s fully-managed platform</a:t>
            </a:r>
            <a:endParaRPr b="1" sz="1700">
              <a:solidFill>
                <a:schemeClr val="accent2"/>
              </a:solidFill>
              <a:latin typeface="Inter"/>
              <a:ea typeface="Inter"/>
              <a:cs typeface="Inter"/>
              <a:sym typeface="Inter"/>
            </a:endParaRPr>
          </a:p>
        </p:txBody>
      </p:sp>
      <p:sp>
        <p:nvSpPr>
          <p:cNvPr id="2627" name="Google Shape;2627;p276"/>
          <p:cNvSpPr txBox="1"/>
          <p:nvPr>
            <p:ph idx="1" type="subTitle"/>
          </p:nvPr>
        </p:nvSpPr>
        <p:spPr>
          <a:xfrm>
            <a:off x="686202" y="2776697"/>
            <a:ext cx="1566300" cy="350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500">
                <a:latin typeface="Inter Medium"/>
                <a:ea typeface="Inter Medium"/>
                <a:cs typeface="Inter Medium"/>
                <a:sym typeface="Inter Medium"/>
              </a:rPr>
              <a:t>Security</a:t>
            </a:r>
            <a:endParaRPr sz="1500">
              <a:latin typeface="Inter Medium"/>
              <a:ea typeface="Inter Medium"/>
              <a:cs typeface="Inter Medium"/>
              <a:sym typeface="Inter Medium"/>
            </a:endParaRPr>
          </a:p>
        </p:txBody>
      </p:sp>
      <p:sp>
        <p:nvSpPr>
          <p:cNvPr id="2628" name="Google Shape;2628;p276"/>
          <p:cNvSpPr txBox="1"/>
          <p:nvPr>
            <p:ph idx="1" type="subTitle"/>
          </p:nvPr>
        </p:nvSpPr>
        <p:spPr>
          <a:xfrm>
            <a:off x="2754612" y="2776697"/>
            <a:ext cx="1566300" cy="35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Inter Medium"/>
                <a:ea typeface="Inter Medium"/>
                <a:cs typeface="Inter Medium"/>
                <a:sym typeface="Inter Medium"/>
              </a:rPr>
              <a:t>Speed</a:t>
            </a:r>
            <a:endParaRPr sz="1500">
              <a:latin typeface="Inter Medium"/>
              <a:ea typeface="Inter Medium"/>
              <a:cs typeface="Inter Medium"/>
              <a:sym typeface="Inter Medium"/>
            </a:endParaRPr>
          </a:p>
        </p:txBody>
      </p:sp>
      <p:sp>
        <p:nvSpPr>
          <p:cNvPr id="2629" name="Google Shape;2629;p276"/>
          <p:cNvSpPr txBox="1"/>
          <p:nvPr>
            <p:ph idx="2" type="subTitle"/>
          </p:nvPr>
        </p:nvSpPr>
        <p:spPr>
          <a:xfrm>
            <a:off x="4823022" y="2776697"/>
            <a:ext cx="1566300" cy="35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Inter Medium"/>
                <a:ea typeface="Inter Medium"/>
                <a:cs typeface="Inter Medium"/>
                <a:sym typeface="Inter Medium"/>
              </a:rPr>
              <a:t>Support</a:t>
            </a:r>
            <a:endParaRPr sz="1500">
              <a:latin typeface="Inter Medium"/>
              <a:ea typeface="Inter Medium"/>
              <a:cs typeface="Inter Medium"/>
              <a:sym typeface="Inter Medium"/>
            </a:endParaRPr>
          </a:p>
        </p:txBody>
      </p:sp>
      <p:sp>
        <p:nvSpPr>
          <p:cNvPr id="2630" name="Google Shape;2630;p276"/>
          <p:cNvSpPr txBox="1"/>
          <p:nvPr>
            <p:ph idx="3" type="subTitle"/>
          </p:nvPr>
        </p:nvSpPr>
        <p:spPr>
          <a:xfrm>
            <a:off x="6891432" y="2776697"/>
            <a:ext cx="1566300" cy="35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Inter Medium"/>
                <a:ea typeface="Inter Medium"/>
                <a:cs typeface="Inter Medium"/>
                <a:sym typeface="Inter Medium"/>
              </a:rPr>
              <a:t>Simplicity</a:t>
            </a:r>
            <a:endParaRPr sz="1500">
              <a:latin typeface="Inter Medium"/>
              <a:ea typeface="Inter Medium"/>
              <a:cs typeface="Inter Medium"/>
              <a:sym typeface="Inter Medium"/>
            </a:endParaRPr>
          </a:p>
        </p:txBody>
      </p:sp>
      <p:pic>
        <p:nvPicPr>
          <p:cNvPr id="2631" name="Google Shape;2631;p276"/>
          <p:cNvPicPr preferRelativeResize="0"/>
          <p:nvPr/>
        </p:nvPicPr>
        <p:blipFill>
          <a:blip r:embed="rId3">
            <a:alphaModFix/>
          </a:blip>
          <a:stretch>
            <a:fillRect/>
          </a:stretch>
        </p:blipFill>
        <p:spPr>
          <a:xfrm>
            <a:off x="1267311" y="2038302"/>
            <a:ext cx="404075" cy="426050"/>
          </a:xfrm>
          <a:prstGeom prst="rect">
            <a:avLst/>
          </a:prstGeom>
          <a:noFill/>
          <a:ln>
            <a:noFill/>
          </a:ln>
        </p:spPr>
      </p:pic>
      <p:pic>
        <p:nvPicPr>
          <p:cNvPr id="2632" name="Google Shape;2632;p276"/>
          <p:cNvPicPr preferRelativeResize="0"/>
          <p:nvPr/>
        </p:nvPicPr>
        <p:blipFill>
          <a:blip r:embed="rId4">
            <a:alphaModFix/>
          </a:blip>
          <a:stretch>
            <a:fillRect/>
          </a:stretch>
        </p:blipFill>
        <p:spPr>
          <a:xfrm>
            <a:off x="3335709" y="2159993"/>
            <a:ext cx="404075" cy="258597"/>
          </a:xfrm>
          <a:prstGeom prst="rect">
            <a:avLst/>
          </a:prstGeom>
          <a:noFill/>
          <a:ln>
            <a:noFill/>
          </a:ln>
        </p:spPr>
      </p:pic>
      <p:pic>
        <p:nvPicPr>
          <p:cNvPr id="2633" name="Google Shape;2633;p276"/>
          <p:cNvPicPr preferRelativeResize="0"/>
          <p:nvPr/>
        </p:nvPicPr>
        <p:blipFill>
          <a:blip r:embed="rId5">
            <a:alphaModFix/>
          </a:blip>
          <a:stretch>
            <a:fillRect/>
          </a:stretch>
        </p:blipFill>
        <p:spPr>
          <a:xfrm>
            <a:off x="5404098" y="2056077"/>
            <a:ext cx="404075" cy="408274"/>
          </a:xfrm>
          <a:prstGeom prst="rect">
            <a:avLst/>
          </a:prstGeom>
          <a:noFill/>
          <a:ln>
            <a:noFill/>
          </a:ln>
        </p:spPr>
      </p:pic>
      <p:pic>
        <p:nvPicPr>
          <p:cNvPr id="2634" name="Google Shape;2634;p276"/>
          <p:cNvPicPr preferRelativeResize="0"/>
          <p:nvPr/>
        </p:nvPicPr>
        <p:blipFill>
          <a:blip r:embed="rId6">
            <a:alphaModFix/>
          </a:blip>
          <a:stretch>
            <a:fillRect/>
          </a:stretch>
        </p:blipFill>
        <p:spPr>
          <a:xfrm>
            <a:off x="7472501" y="2058158"/>
            <a:ext cx="404075" cy="404093"/>
          </a:xfrm>
          <a:prstGeom prst="rect">
            <a:avLst/>
          </a:prstGeom>
          <a:noFill/>
          <a:ln>
            <a:noFill/>
          </a:ln>
        </p:spPr>
      </p:pic>
      <p:sp>
        <p:nvSpPr>
          <p:cNvPr id="2635" name="Google Shape;2635;p276"/>
          <p:cNvSpPr txBox="1"/>
          <p:nvPr>
            <p:ph idx="4" type="subTitle"/>
          </p:nvPr>
        </p:nvSpPr>
        <p:spPr>
          <a:xfrm>
            <a:off x="686202" y="3285628"/>
            <a:ext cx="1566300" cy="82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 </a:t>
            </a:r>
            <a:endParaRPr sz="1200">
              <a:solidFill>
                <a:schemeClr val="dk1"/>
              </a:solidFill>
              <a:latin typeface="Inter"/>
              <a:ea typeface="Inter"/>
              <a:cs typeface="Inter"/>
              <a:sym typeface="Inter"/>
            </a:endParaRPr>
          </a:p>
          <a:p>
            <a:pPr indent="0" lvl="0" marL="0" rtl="0" algn="ctr">
              <a:spcBef>
                <a:spcPts val="0"/>
              </a:spcBef>
              <a:spcAft>
                <a:spcPts val="0"/>
              </a:spcAft>
              <a:buNone/>
            </a:pPr>
            <a:r>
              <a:rPr lang="en" sz="1200">
                <a:solidFill>
                  <a:schemeClr val="dk1"/>
                </a:solidFill>
                <a:latin typeface="Inter"/>
                <a:ea typeface="Inter"/>
                <a:cs typeface="Inter"/>
                <a:sym typeface="Inter"/>
              </a:rPr>
              <a:t>Sensitive data </a:t>
            </a:r>
            <a:r>
              <a:rPr b="1" lang="en" sz="1200">
                <a:solidFill>
                  <a:schemeClr val="accent2"/>
                </a:solidFill>
                <a:latin typeface="Inter"/>
                <a:ea typeface="Inter"/>
                <a:cs typeface="Inter"/>
                <a:sym typeface="Inter"/>
              </a:rPr>
              <a:t>stays in your VPC</a:t>
            </a:r>
            <a:endParaRPr b="1" sz="1200">
              <a:solidFill>
                <a:schemeClr val="accent2"/>
              </a:solidFill>
              <a:latin typeface="Inter"/>
              <a:ea typeface="Inter"/>
              <a:cs typeface="Inter"/>
              <a:sym typeface="Inter"/>
            </a:endParaRPr>
          </a:p>
          <a:p>
            <a:pPr indent="0" lvl="0" marL="0" rtl="0" algn="ctr">
              <a:spcBef>
                <a:spcPts val="0"/>
              </a:spcBef>
              <a:spcAft>
                <a:spcPts val="0"/>
              </a:spcAft>
              <a:buNone/>
            </a:pPr>
            <a:r>
              <a:t/>
            </a:r>
            <a:endParaRPr>
              <a:latin typeface="Inter"/>
              <a:ea typeface="Inter"/>
              <a:cs typeface="Inter"/>
              <a:sym typeface="Inter"/>
            </a:endParaRPr>
          </a:p>
        </p:txBody>
      </p:sp>
      <p:sp>
        <p:nvSpPr>
          <p:cNvPr id="2636" name="Google Shape;2636;p276"/>
          <p:cNvSpPr txBox="1"/>
          <p:nvPr>
            <p:ph idx="5" type="subTitle"/>
          </p:nvPr>
        </p:nvSpPr>
        <p:spPr>
          <a:xfrm>
            <a:off x="2754612" y="3285628"/>
            <a:ext cx="1566300" cy="82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Inter"/>
              <a:ea typeface="Inter"/>
              <a:cs typeface="Inter"/>
              <a:sym typeface="Inter"/>
            </a:endParaRPr>
          </a:p>
          <a:p>
            <a:pPr indent="0" lvl="0" marL="0" rtl="0" algn="ctr">
              <a:spcBef>
                <a:spcPts val="0"/>
              </a:spcBef>
              <a:spcAft>
                <a:spcPts val="0"/>
              </a:spcAft>
              <a:buNone/>
            </a:pPr>
            <a:r>
              <a:rPr lang="en" sz="1200">
                <a:solidFill>
                  <a:schemeClr val="dk1"/>
                </a:solidFill>
                <a:latin typeface="Inter"/>
                <a:ea typeface="Inter"/>
                <a:cs typeface="Inter"/>
                <a:sym typeface="Inter"/>
              </a:rPr>
              <a:t>Move large volumes of data at </a:t>
            </a:r>
            <a:r>
              <a:rPr b="1" lang="en" sz="1200">
                <a:solidFill>
                  <a:schemeClr val="accent2"/>
                </a:solidFill>
                <a:latin typeface="Inter"/>
                <a:ea typeface="Inter"/>
                <a:cs typeface="Inter"/>
                <a:sym typeface="Inter"/>
              </a:rPr>
              <a:t>5 TB/day CDC</a:t>
            </a:r>
            <a:endParaRPr b="1" sz="1200">
              <a:solidFill>
                <a:schemeClr val="accent2"/>
              </a:solidFill>
              <a:latin typeface="Inter"/>
              <a:ea typeface="Inter"/>
              <a:cs typeface="Inter"/>
              <a:sym typeface="Inter"/>
            </a:endParaRPr>
          </a:p>
          <a:p>
            <a:pPr indent="0" lvl="0" marL="0" rtl="0" algn="ctr">
              <a:spcBef>
                <a:spcPts val="0"/>
              </a:spcBef>
              <a:spcAft>
                <a:spcPts val="0"/>
              </a:spcAft>
              <a:buNone/>
            </a:pPr>
            <a:r>
              <a:t/>
            </a:r>
            <a:endParaRPr>
              <a:latin typeface="Inter"/>
              <a:ea typeface="Inter"/>
              <a:cs typeface="Inter"/>
              <a:sym typeface="Inter"/>
            </a:endParaRPr>
          </a:p>
        </p:txBody>
      </p:sp>
      <p:sp>
        <p:nvSpPr>
          <p:cNvPr id="2637" name="Google Shape;2637;p276"/>
          <p:cNvSpPr txBox="1"/>
          <p:nvPr>
            <p:ph idx="6" type="subTitle"/>
          </p:nvPr>
        </p:nvSpPr>
        <p:spPr>
          <a:xfrm>
            <a:off x="4823022" y="3285628"/>
            <a:ext cx="1566300" cy="82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2"/>
                </a:solidFill>
                <a:latin typeface="Inter"/>
                <a:ea typeface="Inter"/>
                <a:cs typeface="Inter"/>
                <a:sym typeface="Inter"/>
              </a:rPr>
              <a:t>Fully ma</a:t>
            </a:r>
            <a:r>
              <a:rPr b="1" lang="en" sz="1200">
                <a:solidFill>
                  <a:schemeClr val="accent2"/>
                </a:solidFill>
                <a:latin typeface="Inter"/>
                <a:ea typeface="Inter"/>
                <a:cs typeface="Inter"/>
                <a:sym typeface="Inter"/>
              </a:rPr>
              <a:t>naged</a:t>
            </a:r>
            <a:r>
              <a:rPr lang="en" sz="1200">
                <a:solidFill>
                  <a:schemeClr val="dk1"/>
                </a:solidFill>
                <a:latin typeface="Inter"/>
                <a:ea typeface="Inter"/>
                <a:cs typeface="Inter"/>
                <a:sym typeface="Inter"/>
              </a:rPr>
              <a:t> 24/7/365 &amp; incident response by 500+ engineers</a:t>
            </a:r>
            <a:endParaRPr>
              <a:latin typeface="Inter"/>
              <a:ea typeface="Inter"/>
              <a:cs typeface="Inter"/>
              <a:sym typeface="Inter"/>
            </a:endParaRPr>
          </a:p>
        </p:txBody>
      </p:sp>
      <p:sp>
        <p:nvSpPr>
          <p:cNvPr id="2638" name="Google Shape;2638;p276"/>
          <p:cNvSpPr txBox="1"/>
          <p:nvPr>
            <p:ph idx="7" type="subTitle"/>
          </p:nvPr>
        </p:nvSpPr>
        <p:spPr>
          <a:xfrm>
            <a:off x="6891432" y="3285628"/>
            <a:ext cx="1566300" cy="82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Single </a:t>
            </a:r>
            <a:r>
              <a:rPr lang="en" sz="1200">
                <a:solidFill>
                  <a:schemeClr val="dk1"/>
                </a:solidFill>
                <a:latin typeface="Inter"/>
                <a:ea typeface="Inter"/>
                <a:cs typeface="Inter"/>
                <a:sym typeface="Inter"/>
              </a:rPr>
              <a:t>pane</a:t>
            </a:r>
            <a:r>
              <a:rPr lang="en" sz="1200">
                <a:solidFill>
                  <a:schemeClr val="dk1"/>
                </a:solidFill>
                <a:latin typeface="Inter"/>
                <a:ea typeface="Inter"/>
                <a:cs typeface="Inter"/>
                <a:sym typeface="Inter"/>
              </a:rPr>
              <a:t> of glass for </a:t>
            </a:r>
            <a:r>
              <a:rPr b="1" lang="en" sz="1200">
                <a:solidFill>
                  <a:schemeClr val="accent2"/>
                </a:solidFill>
                <a:latin typeface="Inter"/>
                <a:ea typeface="Inter"/>
                <a:cs typeface="Inter"/>
                <a:sym typeface="Inter"/>
              </a:rPr>
              <a:t>multiple deployments</a:t>
            </a:r>
            <a:endParaRPr b="1">
              <a:solidFill>
                <a:schemeClr val="accent2"/>
              </a:solidFill>
              <a:latin typeface="Inter"/>
              <a:ea typeface="Inter"/>
              <a:cs typeface="Inter"/>
              <a:sym typeface="Inter"/>
            </a:endParaRPr>
          </a:p>
        </p:txBody>
      </p:sp>
      <p:sp>
        <p:nvSpPr>
          <p:cNvPr id="2639" name="Google Shape;2639;p276"/>
          <p:cNvSpPr/>
          <p:nvPr/>
        </p:nvSpPr>
        <p:spPr>
          <a:xfrm>
            <a:off x="5069059" y="4229950"/>
            <a:ext cx="1074300" cy="404100"/>
          </a:xfrm>
          <a:prstGeom prst="roundRect">
            <a:avLst>
              <a:gd fmla="val 16667" name="adj"/>
            </a:avLst>
          </a:prstGeom>
          <a:solidFill>
            <a:srgbClr val="B2CB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99.9% uptime</a:t>
            </a:r>
            <a:endParaRPr b="1" sz="1000">
              <a:solidFill>
                <a:schemeClr val="dk1"/>
              </a:solidFill>
              <a:latin typeface="Inter"/>
              <a:ea typeface="Inter"/>
              <a:cs typeface="Inter"/>
              <a:sym typeface="Inter"/>
            </a:endParaRPr>
          </a:p>
        </p:txBody>
      </p:sp>
      <p:sp>
        <p:nvSpPr>
          <p:cNvPr id="2640" name="Google Shape;2640;p276"/>
          <p:cNvSpPr/>
          <p:nvPr/>
        </p:nvSpPr>
        <p:spPr>
          <a:xfrm>
            <a:off x="3000649" y="4229950"/>
            <a:ext cx="1074300" cy="404100"/>
          </a:xfrm>
          <a:prstGeom prst="roundRect">
            <a:avLst>
              <a:gd fmla="val 16667" name="adj"/>
            </a:avLst>
          </a:prstGeom>
          <a:solidFill>
            <a:srgbClr val="B2CB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1 min latency</a:t>
            </a:r>
            <a:endParaRPr b="1" sz="1000">
              <a:solidFill>
                <a:schemeClr val="dk1"/>
              </a:solidFill>
              <a:latin typeface="Inter"/>
              <a:ea typeface="Inter"/>
              <a:cs typeface="Inter"/>
              <a:sym typeface="Inter"/>
            </a:endParaRPr>
          </a:p>
        </p:txBody>
      </p:sp>
      <p:sp>
        <p:nvSpPr>
          <p:cNvPr id="2641" name="Google Shape;2641;p276"/>
          <p:cNvSpPr/>
          <p:nvPr/>
        </p:nvSpPr>
        <p:spPr>
          <a:xfrm>
            <a:off x="901789" y="4229950"/>
            <a:ext cx="1135200" cy="404100"/>
          </a:xfrm>
          <a:prstGeom prst="roundRect">
            <a:avLst>
              <a:gd fmla="val 16667" name="adj"/>
            </a:avLst>
          </a:prstGeom>
          <a:solidFill>
            <a:srgbClr val="B2CB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Self-hosted &amp; SaaS pipelines</a:t>
            </a:r>
            <a:endParaRPr b="1" sz="1000">
              <a:solidFill>
                <a:schemeClr val="dk1"/>
              </a:solidFill>
              <a:latin typeface="Inter"/>
              <a:ea typeface="Inter"/>
              <a:cs typeface="Inter"/>
              <a:sym typeface="Inter"/>
            </a:endParaRPr>
          </a:p>
        </p:txBody>
      </p:sp>
      <p:sp>
        <p:nvSpPr>
          <p:cNvPr id="2642" name="Google Shape;2642;p276"/>
          <p:cNvSpPr/>
          <p:nvPr/>
        </p:nvSpPr>
        <p:spPr>
          <a:xfrm>
            <a:off x="7137469" y="4229950"/>
            <a:ext cx="1074300" cy="404100"/>
          </a:xfrm>
          <a:prstGeom prst="roundRect">
            <a:avLst>
              <a:gd fmla="val 16667" name="adj"/>
            </a:avLst>
          </a:prstGeom>
          <a:solidFill>
            <a:srgbClr val="B2CB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Version Control</a:t>
            </a:r>
            <a:endParaRPr b="1" sz="1000">
              <a:solidFill>
                <a:schemeClr val="dk1"/>
              </a:solidFill>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6" name="Shape 2646"/>
        <p:cNvGrpSpPr/>
        <p:nvPr/>
      </p:nvGrpSpPr>
      <p:grpSpPr>
        <a:xfrm>
          <a:off x="0" y="0"/>
          <a:ext cx="0" cy="0"/>
          <a:chOff x="0" y="0"/>
          <a:chExt cx="0" cy="0"/>
        </a:xfrm>
      </p:grpSpPr>
      <p:sp>
        <p:nvSpPr>
          <p:cNvPr id="2647" name="Google Shape;2647;p277"/>
          <p:cNvSpPr txBox="1"/>
          <p:nvPr>
            <p:ph type="title"/>
          </p:nvPr>
        </p:nvSpPr>
        <p:spPr>
          <a:xfrm>
            <a:off x="329150" y="1457325"/>
            <a:ext cx="6002700" cy="1689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400">
                <a:solidFill>
                  <a:schemeClr val="accent4"/>
                </a:solidFill>
                <a:latin typeface="Inter"/>
                <a:ea typeface="Inter"/>
                <a:cs typeface="Inter"/>
                <a:sym typeface="Inter"/>
              </a:rPr>
              <a:t>Thank You</a:t>
            </a:r>
            <a:endParaRPr sz="4400">
              <a:solidFill>
                <a:schemeClr val="accent4"/>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sp>
        <p:nvSpPr>
          <p:cNvPr id="2344" name="Google Shape;2344;p259"/>
          <p:cNvSpPr txBox="1"/>
          <p:nvPr>
            <p:ph idx="1" type="subTitle"/>
          </p:nvPr>
        </p:nvSpPr>
        <p:spPr>
          <a:xfrm>
            <a:off x="951025" y="1924875"/>
            <a:ext cx="31413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platform is hosted in Fivetran’s secure cloud environment</a:t>
            </a:r>
            <a:endParaRPr/>
          </a:p>
        </p:txBody>
      </p:sp>
      <p:sp>
        <p:nvSpPr>
          <p:cNvPr id="2345" name="Google Shape;2345;p259"/>
          <p:cNvSpPr txBox="1"/>
          <p:nvPr>
            <p:ph idx="2" type="subTitle"/>
          </p:nvPr>
        </p:nvSpPr>
        <p:spPr>
          <a:xfrm>
            <a:off x="951029" y="1588700"/>
            <a:ext cx="31413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2"/>
                </a:solidFill>
              </a:rPr>
              <a:t>SaaS</a:t>
            </a:r>
            <a:endParaRPr>
              <a:solidFill>
                <a:schemeClr val="accent2"/>
              </a:solidFill>
            </a:endParaRPr>
          </a:p>
        </p:txBody>
      </p:sp>
      <p:sp>
        <p:nvSpPr>
          <p:cNvPr id="2346" name="Google Shape;2346;p259"/>
          <p:cNvSpPr txBox="1"/>
          <p:nvPr>
            <p:ph idx="3" type="subTitle"/>
          </p:nvPr>
        </p:nvSpPr>
        <p:spPr>
          <a:xfrm>
            <a:off x="951025" y="3075674"/>
            <a:ext cx="3141300" cy="636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platform is hosted in the cloud but data is processed in your secure environment.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47" name="Google Shape;2347;p259"/>
          <p:cNvSpPr txBox="1"/>
          <p:nvPr>
            <p:ph idx="4" type="subTitle"/>
          </p:nvPr>
        </p:nvSpPr>
        <p:spPr>
          <a:xfrm>
            <a:off x="951038" y="2739500"/>
            <a:ext cx="31413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2"/>
                </a:solidFill>
              </a:rPr>
              <a:t>Hybrid</a:t>
            </a:r>
            <a:endParaRPr>
              <a:solidFill>
                <a:schemeClr val="accent2"/>
              </a:solidFill>
            </a:endParaRPr>
          </a:p>
        </p:txBody>
      </p:sp>
      <p:sp>
        <p:nvSpPr>
          <p:cNvPr id="2348" name="Google Shape;2348;p259"/>
          <p:cNvSpPr txBox="1"/>
          <p:nvPr>
            <p:ph idx="5" type="subTitle"/>
          </p:nvPr>
        </p:nvSpPr>
        <p:spPr>
          <a:xfrm>
            <a:off x="951027" y="4277050"/>
            <a:ext cx="3141300" cy="636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Self-host HVR in your local environment for high-volume replication (HVR)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49" name="Google Shape;2349;p259"/>
          <p:cNvSpPr txBox="1"/>
          <p:nvPr>
            <p:ph idx="6" type="subTitle"/>
          </p:nvPr>
        </p:nvSpPr>
        <p:spPr>
          <a:xfrm>
            <a:off x="951047" y="3940875"/>
            <a:ext cx="31413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2"/>
                </a:solidFill>
              </a:rPr>
              <a:t>Self-Hosted</a:t>
            </a:r>
            <a:endParaRPr>
              <a:solidFill>
                <a:schemeClr val="accent2"/>
              </a:solidFill>
            </a:endParaRPr>
          </a:p>
        </p:txBody>
      </p:sp>
      <p:pic>
        <p:nvPicPr>
          <p:cNvPr id="2350" name="Google Shape;2350;p259" title="Hybrid-Deployment-Model.gif"/>
          <p:cNvPicPr preferRelativeResize="0"/>
          <p:nvPr/>
        </p:nvPicPr>
        <p:blipFill>
          <a:blip r:embed="rId3">
            <a:alphaModFix/>
          </a:blip>
          <a:stretch>
            <a:fillRect/>
          </a:stretch>
        </p:blipFill>
        <p:spPr>
          <a:xfrm>
            <a:off x="4333675" y="1633550"/>
            <a:ext cx="4253250" cy="2834426"/>
          </a:xfrm>
          <a:prstGeom prst="rect">
            <a:avLst/>
          </a:prstGeom>
          <a:noFill/>
          <a:ln>
            <a:noFill/>
          </a:ln>
        </p:spPr>
      </p:pic>
      <p:cxnSp>
        <p:nvCxnSpPr>
          <p:cNvPr id="2351" name="Google Shape;2351;p259"/>
          <p:cNvCxnSpPr/>
          <p:nvPr/>
        </p:nvCxnSpPr>
        <p:spPr>
          <a:xfrm>
            <a:off x="951025" y="2510900"/>
            <a:ext cx="2941200" cy="0"/>
          </a:xfrm>
          <a:prstGeom prst="straightConnector1">
            <a:avLst/>
          </a:prstGeom>
          <a:noFill/>
          <a:ln cap="flat" cmpd="sng" w="9525">
            <a:solidFill>
              <a:srgbClr val="EFEFEF"/>
            </a:solidFill>
            <a:prstDash val="solid"/>
            <a:round/>
            <a:headEnd len="med" w="med" type="none"/>
            <a:tailEnd len="med" w="med" type="none"/>
          </a:ln>
        </p:spPr>
      </p:cxnSp>
      <p:cxnSp>
        <p:nvCxnSpPr>
          <p:cNvPr id="2352" name="Google Shape;2352;p259"/>
          <p:cNvCxnSpPr/>
          <p:nvPr/>
        </p:nvCxnSpPr>
        <p:spPr>
          <a:xfrm>
            <a:off x="951025" y="3671350"/>
            <a:ext cx="2941200" cy="0"/>
          </a:xfrm>
          <a:prstGeom prst="straightConnector1">
            <a:avLst/>
          </a:prstGeom>
          <a:noFill/>
          <a:ln cap="flat" cmpd="sng" w="9525">
            <a:solidFill>
              <a:srgbClr val="EFEFEF"/>
            </a:solidFill>
            <a:prstDash val="solid"/>
            <a:round/>
            <a:headEnd len="med" w="med" type="none"/>
            <a:tailEnd len="med" w="med" type="none"/>
          </a:ln>
        </p:spPr>
      </p:cxnSp>
      <p:sp>
        <p:nvSpPr>
          <p:cNvPr id="2353" name="Google Shape;2353;p259"/>
          <p:cNvSpPr txBox="1"/>
          <p:nvPr>
            <p:ph idx="2" type="subTitle"/>
          </p:nvPr>
        </p:nvSpPr>
        <p:spPr>
          <a:xfrm>
            <a:off x="329150" y="882075"/>
            <a:ext cx="7266300" cy="27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0" lang="en"/>
              <a:t>N</a:t>
            </a:r>
            <a:r>
              <a:rPr b="0" lang="en"/>
              <a:t>ow </a:t>
            </a:r>
            <a:r>
              <a:rPr b="0" lang="en"/>
              <a:t>with</a:t>
            </a:r>
            <a:r>
              <a:rPr b="0" lang="en"/>
              <a:t> all deployment options your customer may require</a:t>
            </a:r>
            <a:endParaRPr b="0"/>
          </a:p>
        </p:txBody>
      </p:sp>
      <p:sp>
        <p:nvSpPr>
          <p:cNvPr id="2354" name="Google Shape;2354;p259"/>
          <p:cNvSpPr txBox="1"/>
          <p:nvPr>
            <p:ph type="title"/>
          </p:nvPr>
        </p:nvSpPr>
        <p:spPr>
          <a:xfrm>
            <a:off x="329150" y="342900"/>
            <a:ext cx="87219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0" lang="en" sz="2600"/>
              <a:t>T</a:t>
            </a:r>
            <a:r>
              <a:rPr b="0" lang="en" sz="2600"/>
              <a:t>he </a:t>
            </a:r>
            <a:r>
              <a:rPr lang="en" sz="2600">
                <a:solidFill>
                  <a:schemeClr val="accent2"/>
                </a:solidFill>
              </a:rPr>
              <a:t>most comprehensive data movement platform</a:t>
            </a:r>
            <a:r>
              <a:rPr b="0" lang="en" sz="2600"/>
              <a:t> </a:t>
            </a:r>
            <a:endParaRPr sz="2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8" name="Shape 2358"/>
        <p:cNvGrpSpPr/>
        <p:nvPr/>
      </p:nvGrpSpPr>
      <p:grpSpPr>
        <a:xfrm>
          <a:off x="0" y="0"/>
          <a:ext cx="0" cy="0"/>
          <a:chOff x="0" y="0"/>
          <a:chExt cx="0" cy="0"/>
        </a:xfrm>
      </p:grpSpPr>
      <p:sp>
        <p:nvSpPr>
          <p:cNvPr id="2359" name="Google Shape;2359;p260"/>
          <p:cNvSpPr txBox="1"/>
          <p:nvPr>
            <p:ph type="title"/>
          </p:nvPr>
        </p:nvSpPr>
        <p:spPr>
          <a:xfrm>
            <a:off x="494250" y="281775"/>
            <a:ext cx="8155500" cy="559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chemeClr val="accent2"/>
                </a:solidFill>
                <a:latin typeface="Inter"/>
                <a:ea typeface="Inter"/>
                <a:cs typeface="Inter"/>
                <a:sym typeface="Inter"/>
              </a:rPr>
              <a:t>Before: </a:t>
            </a:r>
            <a:r>
              <a:rPr lang="en">
                <a:latin typeface="Inter"/>
                <a:ea typeface="Inter"/>
                <a:cs typeface="Inter"/>
                <a:sym typeface="Inter"/>
              </a:rPr>
              <a:t>Two deployment options with tradeoffs</a:t>
            </a:r>
            <a:endParaRPr>
              <a:latin typeface="Inter"/>
              <a:ea typeface="Inter"/>
              <a:cs typeface="Inter"/>
              <a:sym typeface="Inter"/>
            </a:endParaRPr>
          </a:p>
        </p:txBody>
      </p:sp>
      <p:sp>
        <p:nvSpPr>
          <p:cNvPr id="2360" name="Google Shape;2360;p260"/>
          <p:cNvSpPr txBox="1"/>
          <p:nvPr/>
        </p:nvSpPr>
        <p:spPr>
          <a:xfrm>
            <a:off x="642425" y="1183600"/>
            <a:ext cx="2115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Inter"/>
                <a:ea typeface="Inter"/>
                <a:cs typeface="Inter"/>
                <a:sym typeface="Inter"/>
              </a:rPr>
              <a:t>SaaS</a:t>
            </a:r>
            <a:endParaRPr b="1" sz="1800">
              <a:latin typeface="Inter"/>
              <a:ea typeface="Inter"/>
              <a:cs typeface="Inter"/>
              <a:sym typeface="Inter"/>
            </a:endParaRPr>
          </a:p>
          <a:p>
            <a:pPr indent="0" lvl="0" marL="0" rtl="0" algn="l">
              <a:spcBef>
                <a:spcPts val="0"/>
              </a:spcBef>
              <a:spcAft>
                <a:spcPts val="0"/>
              </a:spcAft>
              <a:buNone/>
            </a:pPr>
            <a:r>
              <a:rPr lang="en" sz="900">
                <a:latin typeface="Inter"/>
                <a:ea typeface="Inter"/>
                <a:cs typeface="Inter"/>
                <a:sym typeface="Inter"/>
              </a:rPr>
              <a:t>The platform is hosted in Fivetran’s secure cloud environment </a:t>
            </a:r>
            <a:endParaRPr b="1" sz="1200">
              <a:latin typeface="Inter"/>
              <a:ea typeface="Inter"/>
              <a:cs typeface="Inter"/>
              <a:sym typeface="Inter"/>
            </a:endParaRPr>
          </a:p>
        </p:txBody>
      </p:sp>
      <p:sp>
        <p:nvSpPr>
          <p:cNvPr id="2361" name="Google Shape;2361;p260"/>
          <p:cNvSpPr txBox="1"/>
          <p:nvPr/>
        </p:nvSpPr>
        <p:spPr>
          <a:xfrm>
            <a:off x="642425" y="3095525"/>
            <a:ext cx="2115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Inter"/>
                <a:ea typeface="Inter"/>
                <a:cs typeface="Inter"/>
                <a:sym typeface="Inter"/>
              </a:rPr>
              <a:t>Self-Hosted</a:t>
            </a:r>
            <a:endParaRPr b="1" sz="1800">
              <a:latin typeface="Inter"/>
              <a:ea typeface="Inter"/>
              <a:cs typeface="Inter"/>
              <a:sym typeface="Inter"/>
            </a:endParaRPr>
          </a:p>
          <a:p>
            <a:pPr indent="0" lvl="0" marL="0" rtl="0" algn="l">
              <a:spcBef>
                <a:spcPts val="0"/>
              </a:spcBef>
              <a:spcAft>
                <a:spcPts val="0"/>
              </a:spcAft>
              <a:buNone/>
            </a:pPr>
            <a:r>
              <a:rPr lang="en" sz="900">
                <a:latin typeface="Inter"/>
                <a:ea typeface="Inter"/>
                <a:cs typeface="Inter"/>
                <a:sym typeface="Inter"/>
              </a:rPr>
              <a:t>Self-host HVR in your local environment for high-volume replication (</a:t>
            </a:r>
            <a:r>
              <a:rPr lang="en" sz="900">
                <a:solidFill>
                  <a:schemeClr val="dk1"/>
                </a:solidFill>
                <a:latin typeface="Inter"/>
                <a:ea typeface="Inter"/>
                <a:cs typeface="Inter"/>
                <a:sym typeface="Inter"/>
              </a:rPr>
              <a:t>HVR)</a:t>
            </a:r>
            <a:endParaRPr b="1" sz="1200">
              <a:latin typeface="Inter"/>
              <a:ea typeface="Inter"/>
              <a:cs typeface="Inter"/>
              <a:sym typeface="Inter"/>
            </a:endParaRPr>
          </a:p>
        </p:txBody>
      </p:sp>
      <p:cxnSp>
        <p:nvCxnSpPr>
          <p:cNvPr id="2362" name="Google Shape;2362;p260"/>
          <p:cNvCxnSpPr/>
          <p:nvPr/>
        </p:nvCxnSpPr>
        <p:spPr>
          <a:xfrm>
            <a:off x="661200" y="2824625"/>
            <a:ext cx="7821600" cy="0"/>
          </a:xfrm>
          <a:prstGeom prst="straightConnector1">
            <a:avLst/>
          </a:prstGeom>
          <a:noFill/>
          <a:ln cap="flat" cmpd="sng" w="9525">
            <a:solidFill>
              <a:srgbClr val="9E9E9E"/>
            </a:solidFill>
            <a:prstDash val="solid"/>
            <a:round/>
            <a:headEnd len="med" w="med" type="none"/>
            <a:tailEnd len="med" w="med" type="none"/>
          </a:ln>
        </p:spPr>
      </p:cxnSp>
      <p:sp>
        <p:nvSpPr>
          <p:cNvPr id="2363" name="Google Shape;2363;p260"/>
          <p:cNvSpPr/>
          <p:nvPr/>
        </p:nvSpPr>
        <p:spPr>
          <a:xfrm>
            <a:off x="727752" y="2248250"/>
            <a:ext cx="1272300" cy="168600"/>
          </a:xfrm>
          <a:prstGeom prst="roundRect">
            <a:avLst>
              <a:gd fmla="val 16667" name="adj"/>
            </a:avLst>
          </a:prstGeom>
          <a:solidFill>
            <a:srgbClr val="C9F227"/>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etBrains Mono"/>
                <a:ea typeface="JetBrains Mono"/>
                <a:cs typeface="JetBrains Mono"/>
                <a:sym typeface="JetBrains Mono"/>
              </a:rPr>
              <a:t>FULLY MANAGED</a:t>
            </a:r>
            <a:endParaRPr b="1" sz="800">
              <a:latin typeface="JetBrains Mono"/>
              <a:ea typeface="JetBrains Mono"/>
              <a:cs typeface="JetBrains Mono"/>
              <a:sym typeface="JetBrains Mono"/>
            </a:endParaRPr>
          </a:p>
        </p:txBody>
      </p:sp>
      <p:sp>
        <p:nvSpPr>
          <p:cNvPr id="2364" name="Google Shape;2364;p260"/>
          <p:cNvSpPr/>
          <p:nvPr/>
        </p:nvSpPr>
        <p:spPr>
          <a:xfrm>
            <a:off x="2140856" y="2250693"/>
            <a:ext cx="1272300" cy="168600"/>
          </a:xfrm>
          <a:prstGeom prst="roundRect">
            <a:avLst>
              <a:gd fmla="val 16667" name="adj"/>
            </a:avLst>
          </a:prstGeom>
          <a:solidFill>
            <a:srgbClr val="C9F227"/>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etBrains Mono"/>
                <a:ea typeface="JetBrains Mono"/>
                <a:cs typeface="JetBrains Mono"/>
                <a:sym typeface="JetBrains Mono"/>
              </a:rPr>
              <a:t>APPLICATIONS</a:t>
            </a:r>
            <a:endParaRPr b="1" sz="800">
              <a:latin typeface="JetBrains Mono"/>
              <a:ea typeface="JetBrains Mono"/>
              <a:cs typeface="JetBrains Mono"/>
              <a:sym typeface="JetBrains Mono"/>
            </a:endParaRPr>
          </a:p>
        </p:txBody>
      </p:sp>
      <p:sp>
        <p:nvSpPr>
          <p:cNvPr id="2365" name="Google Shape;2365;p260"/>
          <p:cNvSpPr/>
          <p:nvPr/>
        </p:nvSpPr>
        <p:spPr>
          <a:xfrm>
            <a:off x="3553961" y="2250693"/>
            <a:ext cx="1272300" cy="168600"/>
          </a:xfrm>
          <a:prstGeom prst="roundRect">
            <a:avLst>
              <a:gd fmla="val 16667" name="adj"/>
            </a:avLst>
          </a:prstGeom>
          <a:solidFill>
            <a:srgbClr val="C9F227"/>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etBrains Mono"/>
                <a:ea typeface="JetBrains Mono"/>
                <a:cs typeface="JetBrains Mono"/>
                <a:sym typeface="JetBrains Mono"/>
              </a:rPr>
              <a:t>DATABASES</a:t>
            </a:r>
            <a:endParaRPr b="1" sz="800">
              <a:latin typeface="JetBrains Mono"/>
              <a:ea typeface="JetBrains Mono"/>
              <a:cs typeface="JetBrains Mono"/>
              <a:sym typeface="JetBrains Mono"/>
            </a:endParaRPr>
          </a:p>
        </p:txBody>
      </p:sp>
      <p:sp>
        <p:nvSpPr>
          <p:cNvPr id="2366" name="Google Shape;2366;p260"/>
          <p:cNvSpPr/>
          <p:nvPr/>
        </p:nvSpPr>
        <p:spPr>
          <a:xfrm>
            <a:off x="6660328" y="2250693"/>
            <a:ext cx="1822500" cy="168600"/>
          </a:xfrm>
          <a:prstGeom prst="roundRect">
            <a:avLst>
              <a:gd fmla="val 16667" name="adj"/>
            </a:avLst>
          </a:prstGeom>
          <a:solidFill>
            <a:srgbClr val="F4CCC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etBrains Mono"/>
                <a:ea typeface="JetBrains Mono"/>
                <a:cs typeface="JetBrains Mono"/>
                <a:sym typeface="JetBrains Mono"/>
              </a:rPr>
              <a:t>LOCAL DATA PROCESSING</a:t>
            </a:r>
            <a:endParaRPr b="1" sz="800">
              <a:latin typeface="JetBrains Mono"/>
              <a:ea typeface="JetBrains Mono"/>
              <a:cs typeface="JetBrains Mono"/>
              <a:sym typeface="JetBrains Mono"/>
            </a:endParaRPr>
          </a:p>
        </p:txBody>
      </p:sp>
      <p:sp>
        <p:nvSpPr>
          <p:cNvPr id="2367" name="Google Shape;2367;p260"/>
          <p:cNvSpPr/>
          <p:nvPr/>
        </p:nvSpPr>
        <p:spPr>
          <a:xfrm>
            <a:off x="4967065" y="2250693"/>
            <a:ext cx="1555200" cy="168600"/>
          </a:xfrm>
          <a:prstGeom prst="roundRect">
            <a:avLst>
              <a:gd fmla="val 16667" name="adj"/>
            </a:avLst>
          </a:prstGeom>
          <a:solidFill>
            <a:srgbClr val="C9F227"/>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etBrains Mono"/>
                <a:ea typeface="JetBrains Mono"/>
                <a:cs typeface="JetBrains Mono"/>
                <a:sym typeface="JetBrains Mono"/>
              </a:rPr>
              <a:t>NO MAINTENANCE</a:t>
            </a:r>
            <a:endParaRPr b="1" sz="800">
              <a:latin typeface="JetBrains Mono"/>
              <a:ea typeface="JetBrains Mono"/>
              <a:cs typeface="JetBrains Mono"/>
              <a:sym typeface="JetBrains Mono"/>
            </a:endParaRPr>
          </a:p>
        </p:txBody>
      </p:sp>
      <p:sp>
        <p:nvSpPr>
          <p:cNvPr id="2368" name="Google Shape;2368;p260"/>
          <p:cNvSpPr/>
          <p:nvPr/>
        </p:nvSpPr>
        <p:spPr>
          <a:xfrm>
            <a:off x="727750" y="4204075"/>
            <a:ext cx="1266000" cy="171000"/>
          </a:xfrm>
          <a:prstGeom prst="roundRect">
            <a:avLst>
              <a:gd fmla="val 16667" name="adj"/>
            </a:avLst>
          </a:prstGeom>
          <a:solidFill>
            <a:srgbClr val="F4CCC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etBrains Mono"/>
                <a:ea typeface="JetBrains Mono"/>
                <a:cs typeface="JetBrains Mono"/>
                <a:sym typeface="JetBrains Mono"/>
              </a:rPr>
              <a:t>FULLY MANAGED</a:t>
            </a:r>
            <a:endParaRPr b="1" sz="800">
              <a:latin typeface="JetBrains Mono"/>
              <a:ea typeface="JetBrains Mono"/>
              <a:cs typeface="JetBrains Mono"/>
              <a:sym typeface="JetBrains Mono"/>
            </a:endParaRPr>
          </a:p>
        </p:txBody>
      </p:sp>
      <p:sp>
        <p:nvSpPr>
          <p:cNvPr id="2369" name="Google Shape;2369;p260"/>
          <p:cNvSpPr/>
          <p:nvPr/>
        </p:nvSpPr>
        <p:spPr>
          <a:xfrm>
            <a:off x="2133859" y="4206554"/>
            <a:ext cx="1266000" cy="171000"/>
          </a:xfrm>
          <a:prstGeom prst="roundRect">
            <a:avLst>
              <a:gd fmla="val 16667" name="adj"/>
            </a:avLst>
          </a:prstGeom>
          <a:solidFill>
            <a:srgbClr val="F4CCC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etBrains Mono"/>
                <a:ea typeface="JetBrains Mono"/>
                <a:cs typeface="JetBrains Mono"/>
                <a:sym typeface="JetBrains Mono"/>
              </a:rPr>
              <a:t>APPLICATIONS</a:t>
            </a:r>
            <a:endParaRPr b="1" sz="800">
              <a:latin typeface="JetBrains Mono"/>
              <a:ea typeface="JetBrains Mono"/>
              <a:cs typeface="JetBrains Mono"/>
              <a:sym typeface="JetBrains Mono"/>
            </a:endParaRPr>
          </a:p>
        </p:txBody>
      </p:sp>
      <p:sp>
        <p:nvSpPr>
          <p:cNvPr id="2370" name="Google Shape;2370;p260"/>
          <p:cNvSpPr/>
          <p:nvPr/>
        </p:nvSpPr>
        <p:spPr>
          <a:xfrm>
            <a:off x="3539968" y="4206554"/>
            <a:ext cx="1266000" cy="171000"/>
          </a:xfrm>
          <a:prstGeom prst="roundRect">
            <a:avLst>
              <a:gd fmla="val 16667" name="adj"/>
            </a:avLst>
          </a:prstGeom>
          <a:solidFill>
            <a:srgbClr val="C9F227"/>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etBrains Mono"/>
                <a:ea typeface="JetBrains Mono"/>
                <a:cs typeface="JetBrains Mono"/>
                <a:sym typeface="JetBrains Mono"/>
              </a:rPr>
              <a:t>DATABASES</a:t>
            </a:r>
            <a:endParaRPr b="1" sz="800">
              <a:latin typeface="JetBrains Mono"/>
              <a:ea typeface="JetBrains Mono"/>
              <a:cs typeface="JetBrains Mono"/>
              <a:sym typeface="JetBrains Mono"/>
            </a:endParaRPr>
          </a:p>
        </p:txBody>
      </p:sp>
      <p:sp>
        <p:nvSpPr>
          <p:cNvPr id="2371" name="Google Shape;2371;p260"/>
          <p:cNvSpPr/>
          <p:nvPr/>
        </p:nvSpPr>
        <p:spPr>
          <a:xfrm>
            <a:off x="4946078" y="4206554"/>
            <a:ext cx="1547700" cy="171000"/>
          </a:xfrm>
          <a:prstGeom prst="roundRect">
            <a:avLst>
              <a:gd fmla="val 16667" name="adj"/>
            </a:avLst>
          </a:prstGeom>
          <a:solidFill>
            <a:srgbClr val="F4CCC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etBrains Mono"/>
                <a:ea typeface="JetBrains Mono"/>
                <a:cs typeface="JetBrains Mono"/>
                <a:sym typeface="JetBrains Mono"/>
              </a:rPr>
              <a:t>MAINTENANCE</a:t>
            </a:r>
            <a:endParaRPr b="1" sz="800">
              <a:latin typeface="JetBrains Mono"/>
              <a:ea typeface="JetBrains Mono"/>
              <a:cs typeface="JetBrains Mono"/>
              <a:sym typeface="JetBrains Mono"/>
            </a:endParaRPr>
          </a:p>
        </p:txBody>
      </p:sp>
      <p:sp>
        <p:nvSpPr>
          <p:cNvPr id="2372" name="Google Shape;2372;p260"/>
          <p:cNvSpPr/>
          <p:nvPr/>
        </p:nvSpPr>
        <p:spPr>
          <a:xfrm>
            <a:off x="6633666" y="4204075"/>
            <a:ext cx="1849200" cy="171000"/>
          </a:xfrm>
          <a:prstGeom prst="roundRect">
            <a:avLst>
              <a:gd fmla="val 16667" name="adj"/>
            </a:avLst>
          </a:prstGeom>
          <a:solidFill>
            <a:srgbClr val="C9F227"/>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etBrains Mono"/>
                <a:ea typeface="JetBrains Mono"/>
                <a:cs typeface="JetBrains Mono"/>
                <a:sym typeface="JetBrains Mono"/>
              </a:rPr>
              <a:t>LOCAL DATA PROCESSING</a:t>
            </a:r>
            <a:endParaRPr b="1" sz="800">
              <a:latin typeface="JetBrains Mono"/>
              <a:ea typeface="JetBrains Mono"/>
              <a:cs typeface="JetBrains Mono"/>
              <a:sym typeface="JetBrains Mono"/>
            </a:endParaRPr>
          </a:p>
        </p:txBody>
      </p:sp>
      <p:sp>
        <p:nvSpPr>
          <p:cNvPr id="2373" name="Google Shape;2373;p260"/>
          <p:cNvSpPr/>
          <p:nvPr/>
        </p:nvSpPr>
        <p:spPr>
          <a:xfrm>
            <a:off x="3209426" y="1255752"/>
            <a:ext cx="1375200" cy="587100"/>
          </a:xfrm>
          <a:prstGeom prst="rect">
            <a:avLst/>
          </a:prstGeom>
          <a:solidFill>
            <a:srgbClr val="F3F0EC"/>
          </a:solid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4" name="Google Shape;2374;p260"/>
          <p:cNvSpPr/>
          <p:nvPr/>
        </p:nvSpPr>
        <p:spPr>
          <a:xfrm>
            <a:off x="3317321" y="1201425"/>
            <a:ext cx="1159500" cy="135000"/>
          </a:xfrm>
          <a:prstGeom prst="roundRect">
            <a:avLst>
              <a:gd fmla="val 50000"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latin typeface="JetBrains Mono"/>
                <a:ea typeface="JetBrains Mono"/>
                <a:cs typeface="JetBrains Mono"/>
                <a:sym typeface="JetBrains Mono"/>
              </a:rPr>
              <a:t>Customer network</a:t>
            </a:r>
            <a:endParaRPr sz="700">
              <a:latin typeface="JetBrains Mono"/>
              <a:ea typeface="JetBrains Mono"/>
              <a:cs typeface="JetBrains Mono"/>
              <a:sym typeface="JetBrains Mono"/>
            </a:endParaRPr>
          </a:p>
        </p:txBody>
      </p:sp>
      <p:sp>
        <p:nvSpPr>
          <p:cNvPr id="2375" name="Google Shape;2375;p260"/>
          <p:cNvSpPr/>
          <p:nvPr/>
        </p:nvSpPr>
        <p:spPr>
          <a:xfrm>
            <a:off x="3637674" y="1425450"/>
            <a:ext cx="836100" cy="303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latin typeface="JetBrains Mono"/>
                <a:ea typeface="JetBrains Mono"/>
                <a:cs typeface="JetBrains Mono"/>
                <a:sym typeface="JetBrains Mono"/>
              </a:rPr>
              <a:t>Source DB</a:t>
            </a:r>
            <a:endParaRPr b="1" sz="700">
              <a:latin typeface="JetBrains Mono"/>
              <a:ea typeface="JetBrains Mono"/>
              <a:cs typeface="JetBrains Mono"/>
              <a:sym typeface="JetBrains Mono"/>
            </a:endParaRPr>
          </a:p>
        </p:txBody>
      </p:sp>
      <p:sp>
        <p:nvSpPr>
          <p:cNvPr id="2376" name="Google Shape;2376;p260"/>
          <p:cNvSpPr/>
          <p:nvPr/>
        </p:nvSpPr>
        <p:spPr>
          <a:xfrm flipH="1">
            <a:off x="3334379" y="1425444"/>
            <a:ext cx="303300" cy="303300"/>
          </a:xfrm>
          <a:prstGeom prst="snip1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7" name="Google Shape;2377;p260"/>
          <p:cNvSpPr/>
          <p:nvPr/>
        </p:nvSpPr>
        <p:spPr>
          <a:xfrm>
            <a:off x="7107578" y="1249295"/>
            <a:ext cx="1375200" cy="587100"/>
          </a:xfrm>
          <a:prstGeom prst="rect">
            <a:avLst/>
          </a:prstGeom>
          <a:solidFill>
            <a:srgbClr val="F3F0EC"/>
          </a:solidFill>
          <a:ln cap="flat" cmpd="sng" w="9525">
            <a:solidFill>
              <a:srgbClr val="22222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8" name="Google Shape;2378;p260"/>
          <p:cNvSpPr/>
          <p:nvPr/>
        </p:nvSpPr>
        <p:spPr>
          <a:xfrm>
            <a:off x="7202425" y="1201425"/>
            <a:ext cx="1185600" cy="135000"/>
          </a:xfrm>
          <a:prstGeom prst="roundRect">
            <a:avLst>
              <a:gd fmla="val 50000"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latin typeface="JetBrains Mono"/>
                <a:ea typeface="JetBrains Mono"/>
                <a:cs typeface="JetBrains Mono"/>
                <a:sym typeface="JetBrains Mono"/>
              </a:rPr>
              <a:t>Destination network</a:t>
            </a:r>
            <a:endParaRPr sz="700">
              <a:latin typeface="JetBrains Mono"/>
              <a:ea typeface="JetBrains Mono"/>
              <a:cs typeface="JetBrains Mono"/>
              <a:sym typeface="JetBrains Mono"/>
            </a:endParaRPr>
          </a:p>
        </p:txBody>
      </p:sp>
      <p:sp>
        <p:nvSpPr>
          <p:cNvPr id="2379" name="Google Shape;2379;p260"/>
          <p:cNvSpPr/>
          <p:nvPr/>
        </p:nvSpPr>
        <p:spPr>
          <a:xfrm>
            <a:off x="7521823" y="1418975"/>
            <a:ext cx="866100" cy="303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latin typeface="JetBrains Mono"/>
                <a:ea typeface="JetBrains Mono"/>
                <a:cs typeface="JetBrains Mono"/>
                <a:sym typeface="JetBrains Mono"/>
              </a:rPr>
              <a:t>Destination</a:t>
            </a:r>
            <a:endParaRPr b="1" sz="700">
              <a:latin typeface="JetBrains Mono"/>
              <a:ea typeface="JetBrains Mono"/>
              <a:cs typeface="JetBrains Mono"/>
              <a:sym typeface="JetBrains Mono"/>
            </a:endParaRPr>
          </a:p>
        </p:txBody>
      </p:sp>
      <p:sp>
        <p:nvSpPr>
          <p:cNvPr id="2380" name="Google Shape;2380;p260"/>
          <p:cNvSpPr/>
          <p:nvPr/>
        </p:nvSpPr>
        <p:spPr>
          <a:xfrm flipH="1">
            <a:off x="7218530" y="1418987"/>
            <a:ext cx="303300" cy="303300"/>
          </a:xfrm>
          <a:prstGeom prst="snip1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381" name="Google Shape;2381;p260"/>
          <p:cNvCxnSpPr>
            <a:stCxn id="2373" idx="3"/>
            <a:endCxn id="2377" idx="1"/>
          </p:cNvCxnSpPr>
          <p:nvPr/>
        </p:nvCxnSpPr>
        <p:spPr>
          <a:xfrm flipH="1" rot="10800000">
            <a:off x="4584626" y="1542702"/>
            <a:ext cx="2523000" cy="6600"/>
          </a:xfrm>
          <a:prstGeom prst="straightConnector1">
            <a:avLst/>
          </a:prstGeom>
          <a:noFill/>
          <a:ln cap="flat" cmpd="sng" w="9525">
            <a:solidFill>
              <a:srgbClr val="666666"/>
            </a:solidFill>
            <a:prstDash val="solid"/>
            <a:round/>
            <a:headEnd len="med" w="med" type="none"/>
            <a:tailEnd len="med" w="med" type="triangle"/>
          </a:ln>
        </p:spPr>
      </p:cxnSp>
      <p:sp>
        <p:nvSpPr>
          <p:cNvPr id="2382" name="Google Shape;2382;p260"/>
          <p:cNvSpPr/>
          <p:nvPr/>
        </p:nvSpPr>
        <p:spPr>
          <a:xfrm>
            <a:off x="5190474" y="1255752"/>
            <a:ext cx="1375200" cy="587100"/>
          </a:xfrm>
          <a:prstGeom prst="rect">
            <a:avLst/>
          </a:prstGeom>
          <a:solidFill>
            <a:srgbClr val="F3F0EC"/>
          </a:solidFill>
          <a:ln cap="flat" cmpd="sng" w="9525">
            <a:solidFill>
              <a:srgbClr val="22222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3" name="Google Shape;2383;p260"/>
          <p:cNvSpPr/>
          <p:nvPr/>
        </p:nvSpPr>
        <p:spPr>
          <a:xfrm>
            <a:off x="5321575" y="1201425"/>
            <a:ext cx="1111500" cy="135000"/>
          </a:xfrm>
          <a:prstGeom prst="roundRect">
            <a:avLst>
              <a:gd fmla="val 50000"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latin typeface="JetBrains Mono"/>
                <a:ea typeface="JetBrains Mono"/>
                <a:cs typeface="JetBrains Mono"/>
                <a:sym typeface="JetBrains Mono"/>
              </a:rPr>
              <a:t>Fivetran network</a:t>
            </a:r>
            <a:endParaRPr sz="700">
              <a:latin typeface="JetBrains Mono"/>
              <a:ea typeface="JetBrains Mono"/>
              <a:cs typeface="JetBrains Mono"/>
              <a:sym typeface="JetBrains Mono"/>
            </a:endParaRPr>
          </a:p>
        </p:txBody>
      </p:sp>
      <p:sp>
        <p:nvSpPr>
          <p:cNvPr id="2384" name="Google Shape;2384;p260"/>
          <p:cNvSpPr/>
          <p:nvPr/>
        </p:nvSpPr>
        <p:spPr>
          <a:xfrm>
            <a:off x="5633651" y="1425450"/>
            <a:ext cx="799500" cy="303300"/>
          </a:xfrm>
          <a:prstGeom prst="rect">
            <a:avLst/>
          </a:prstGeom>
          <a:solidFill>
            <a:srgbClr val="306BEA"/>
          </a:solidFill>
          <a:ln cap="flat" cmpd="sng" w="9525">
            <a:solidFill>
              <a:srgbClr val="C1C1C1"/>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FFFFFF"/>
                </a:solidFill>
                <a:latin typeface="JetBrains Mono"/>
                <a:ea typeface="JetBrains Mono"/>
                <a:cs typeface="JetBrains Mono"/>
                <a:sym typeface="JetBrains Mono"/>
              </a:rPr>
              <a:t>Fivetran Platform</a:t>
            </a:r>
            <a:endParaRPr b="1" sz="700">
              <a:solidFill>
                <a:srgbClr val="FFFFFF"/>
              </a:solidFill>
              <a:latin typeface="JetBrains Mono"/>
              <a:ea typeface="JetBrains Mono"/>
              <a:cs typeface="JetBrains Mono"/>
              <a:sym typeface="JetBrains Mono"/>
            </a:endParaRPr>
          </a:p>
        </p:txBody>
      </p:sp>
      <p:sp>
        <p:nvSpPr>
          <p:cNvPr id="2385" name="Google Shape;2385;p260"/>
          <p:cNvSpPr/>
          <p:nvPr/>
        </p:nvSpPr>
        <p:spPr>
          <a:xfrm flipH="1">
            <a:off x="5330339" y="1425444"/>
            <a:ext cx="303300" cy="303300"/>
          </a:xfrm>
          <a:prstGeom prst="snip1Rect">
            <a:avLst>
              <a:gd fmla="val 16667" name="adj"/>
            </a:avLst>
          </a:prstGeom>
          <a:solidFill>
            <a:srgbClr val="306BEA"/>
          </a:solidFill>
          <a:ln cap="flat" cmpd="sng" w="9525">
            <a:solidFill>
              <a:srgbClr val="C1C1C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6" name="Google Shape;2386;p260"/>
          <p:cNvSpPr/>
          <p:nvPr/>
        </p:nvSpPr>
        <p:spPr>
          <a:xfrm>
            <a:off x="3209427" y="3220774"/>
            <a:ext cx="2868900" cy="587100"/>
          </a:xfrm>
          <a:prstGeom prst="rect">
            <a:avLst/>
          </a:prstGeom>
          <a:solidFill>
            <a:srgbClr val="F3F0EC"/>
          </a:solid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7" name="Google Shape;2387;p260"/>
          <p:cNvSpPr/>
          <p:nvPr/>
        </p:nvSpPr>
        <p:spPr>
          <a:xfrm>
            <a:off x="4088187" y="3161875"/>
            <a:ext cx="1111500" cy="135000"/>
          </a:xfrm>
          <a:prstGeom prst="roundRect">
            <a:avLst>
              <a:gd fmla="val 50000"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latin typeface="JetBrains Mono"/>
                <a:ea typeface="JetBrains Mono"/>
                <a:cs typeface="JetBrains Mono"/>
                <a:sym typeface="JetBrains Mono"/>
              </a:rPr>
              <a:t>Customer network</a:t>
            </a:r>
            <a:endParaRPr sz="700">
              <a:latin typeface="JetBrains Mono"/>
              <a:ea typeface="JetBrains Mono"/>
              <a:cs typeface="JetBrains Mono"/>
              <a:sym typeface="JetBrains Mono"/>
            </a:endParaRPr>
          </a:p>
        </p:txBody>
      </p:sp>
      <p:sp>
        <p:nvSpPr>
          <p:cNvPr id="2388" name="Google Shape;2388;p260"/>
          <p:cNvSpPr/>
          <p:nvPr/>
        </p:nvSpPr>
        <p:spPr>
          <a:xfrm>
            <a:off x="3646867" y="3400900"/>
            <a:ext cx="728400" cy="303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latin typeface="JetBrains Mono"/>
                <a:ea typeface="JetBrains Mono"/>
                <a:cs typeface="JetBrains Mono"/>
                <a:sym typeface="JetBrains Mono"/>
              </a:rPr>
              <a:t>Source DB</a:t>
            </a:r>
            <a:endParaRPr b="1" sz="700">
              <a:latin typeface="JetBrains Mono"/>
              <a:ea typeface="JetBrains Mono"/>
              <a:cs typeface="JetBrains Mono"/>
              <a:sym typeface="JetBrains Mono"/>
            </a:endParaRPr>
          </a:p>
        </p:txBody>
      </p:sp>
      <p:sp>
        <p:nvSpPr>
          <p:cNvPr id="2389" name="Google Shape;2389;p260"/>
          <p:cNvSpPr/>
          <p:nvPr/>
        </p:nvSpPr>
        <p:spPr>
          <a:xfrm flipH="1">
            <a:off x="3343562" y="3400901"/>
            <a:ext cx="303300" cy="303300"/>
          </a:xfrm>
          <a:prstGeom prst="snip1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0" name="Google Shape;2390;p260"/>
          <p:cNvSpPr/>
          <p:nvPr/>
        </p:nvSpPr>
        <p:spPr>
          <a:xfrm>
            <a:off x="5178675" y="3400900"/>
            <a:ext cx="771000" cy="303300"/>
          </a:xfrm>
          <a:prstGeom prst="rect">
            <a:avLst/>
          </a:prstGeom>
          <a:solidFill>
            <a:srgbClr val="306BEA"/>
          </a:solidFill>
          <a:ln cap="flat" cmpd="sng" w="9525">
            <a:solidFill>
              <a:srgbClr val="C1C1C1"/>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FFFFFF"/>
                </a:solidFill>
                <a:latin typeface="JetBrains Mono"/>
                <a:ea typeface="JetBrains Mono"/>
                <a:cs typeface="JetBrains Mono"/>
                <a:sym typeface="JetBrains Mono"/>
              </a:rPr>
              <a:t>HVR</a:t>
            </a:r>
            <a:endParaRPr b="1" sz="700">
              <a:solidFill>
                <a:srgbClr val="FFFFFF"/>
              </a:solidFill>
              <a:latin typeface="JetBrains Mono"/>
              <a:ea typeface="JetBrains Mono"/>
              <a:cs typeface="JetBrains Mono"/>
              <a:sym typeface="JetBrains Mono"/>
            </a:endParaRPr>
          </a:p>
        </p:txBody>
      </p:sp>
      <p:sp>
        <p:nvSpPr>
          <p:cNvPr id="2391" name="Google Shape;2391;p260"/>
          <p:cNvSpPr/>
          <p:nvPr/>
        </p:nvSpPr>
        <p:spPr>
          <a:xfrm flipH="1">
            <a:off x="4875362" y="3400901"/>
            <a:ext cx="303300" cy="303300"/>
          </a:xfrm>
          <a:prstGeom prst="snip1Rect">
            <a:avLst>
              <a:gd fmla="val 16667" name="adj"/>
            </a:avLst>
          </a:prstGeom>
          <a:solidFill>
            <a:srgbClr val="306BEA"/>
          </a:solidFill>
          <a:ln cap="flat" cmpd="sng" w="9525">
            <a:solidFill>
              <a:srgbClr val="C1C1C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92" name="Google Shape;2392;p260"/>
          <p:cNvPicPr preferRelativeResize="0"/>
          <p:nvPr/>
        </p:nvPicPr>
        <p:blipFill>
          <a:blip r:embed="rId3">
            <a:alphaModFix/>
          </a:blip>
          <a:stretch>
            <a:fillRect/>
          </a:stretch>
        </p:blipFill>
        <p:spPr>
          <a:xfrm>
            <a:off x="4960926" y="3457316"/>
            <a:ext cx="132166" cy="184044"/>
          </a:xfrm>
          <a:prstGeom prst="rect">
            <a:avLst/>
          </a:prstGeom>
          <a:noFill/>
          <a:ln>
            <a:noFill/>
          </a:ln>
        </p:spPr>
      </p:pic>
      <p:pic>
        <p:nvPicPr>
          <p:cNvPr id="2393" name="Google Shape;2393;p260"/>
          <p:cNvPicPr preferRelativeResize="0"/>
          <p:nvPr/>
        </p:nvPicPr>
        <p:blipFill>
          <a:blip r:embed="rId4">
            <a:alphaModFix/>
          </a:blip>
          <a:stretch>
            <a:fillRect/>
          </a:stretch>
        </p:blipFill>
        <p:spPr>
          <a:xfrm>
            <a:off x="3412359" y="3464375"/>
            <a:ext cx="181597" cy="198658"/>
          </a:xfrm>
          <a:prstGeom prst="rect">
            <a:avLst/>
          </a:prstGeom>
          <a:noFill/>
          <a:ln>
            <a:noFill/>
          </a:ln>
        </p:spPr>
      </p:pic>
      <p:sp>
        <p:nvSpPr>
          <p:cNvPr id="2394" name="Google Shape;2394;p260"/>
          <p:cNvSpPr/>
          <p:nvPr/>
        </p:nvSpPr>
        <p:spPr>
          <a:xfrm>
            <a:off x="7107578" y="3220774"/>
            <a:ext cx="1375200" cy="587100"/>
          </a:xfrm>
          <a:prstGeom prst="rect">
            <a:avLst/>
          </a:prstGeom>
          <a:solidFill>
            <a:srgbClr val="F3F0EC"/>
          </a:solid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5" name="Google Shape;2395;p260"/>
          <p:cNvSpPr/>
          <p:nvPr/>
        </p:nvSpPr>
        <p:spPr>
          <a:xfrm>
            <a:off x="7194625" y="3161875"/>
            <a:ext cx="1201200" cy="135000"/>
          </a:xfrm>
          <a:prstGeom prst="roundRect">
            <a:avLst>
              <a:gd fmla="val 50000"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latin typeface="JetBrains Mono"/>
                <a:ea typeface="JetBrains Mono"/>
                <a:cs typeface="JetBrains Mono"/>
                <a:sym typeface="JetBrains Mono"/>
              </a:rPr>
              <a:t>Destination network</a:t>
            </a:r>
            <a:endParaRPr sz="700">
              <a:latin typeface="JetBrains Mono"/>
              <a:ea typeface="JetBrains Mono"/>
              <a:cs typeface="JetBrains Mono"/>
              <a:sym typeface="JetBrains Mono"/>
            </a:endParaRPr>
          </a:p>
        </p:txBody>
      </p:sp>
      <p:sp>
        <p:nvSpPr>
          <p:cNvPr id="2396" name="Google Shape;2396;p260"/>
          <p:cNvSpPr/>
          <p:nvPr/>
        </p:nvSpPr>
        <p:spPr>
          <a:xfrm>
            <a:off x="7546150" y="3400900"/>
            <a:ext cx="836100" cy="303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latin typeface="JetBrains Mono"/>
                <a:ea typeface="JetBrains Mono"/>
                <a:cs typeface="JetBrains Mono"/>
                <a:sym typeface="JetBrains Mono"/>
              </a:rPr>
              <a:t>Destination</a:t>
            </a:r>
            <a:endParaRPr b="1" sz="700">
              <a:latin typeface="JetBrains Mono"/>
              <a:ea typeface="JetBrains Mono"/>
              <a:cs typeface="JetBrains Mono"/>
              <a:sym typeface="JetBrains Mono"/>
            </a:endParaRPr>
          </a:p>
        </p:txBody>
      </p:sp>
      <p:sp>
        <p:nvSpPr>
          <p:cNvPr id="2397" name="Google Shape;2397;p260"/>
          <p:cNvSpPr/>
          <p:nvPr/>
        </p:nvSpPr>
        <p:spPr>
          <a:xfrm flipH="1">
            <a:off x="7246980" y="3400900"/>
            <a:ext cx="303300" cy="303300"/>
          </a:xfrm>
          <a:prstGeom prst="snip1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98" name="Google Shape;2398;p260"/>
          <p:cNvPicPr preferRelativeResize="0"/>
          <p:nvPr/>
        </p:nvPicPr>
        <p:blipFill>
          <a:blip r:embed="rId5">
            <a:alphaModFix/>
          </a:blip>
          <a:stretch>
            <a:fillRect/>
          </a:stretch>
        </p:blipFill>
        <p:spPr>
          <a:xfrm>
            <a:off x="7305800" y="3461159"/>
            <a:ext cx="181598" cy="181569"/>
          </a:xfrm>
          <a:prstGeom prst="rect">
            <a:avLst/>
          </a:prstGeom>
          <a:noFill/>
          <a:ln>
            <a:noFill/>
          </a:ln>
        </p:spPr>
      </p:pic>
      <p:cxnSp>
        <p:nvCxnSpPr>
          <p:cNvPr id="2399" name="Google Shape;2399;p260"/>
          <p:cNvCxnSpPr>
            <a:stCxn id="2388" idx="3"/>
            <a:endCxn id="2391" idx="0"/>
          </p:cNvCxnSpPr>
          <p:nvPr/>
        </p:nvCxnSpPr>
        <p:spPr>
          <a:xfrm>
            <a:off x="4375267" y="3552550"/>
            <a:ext cx="500100" cy="0"/>
          </a:xfrm>
          <a:prstGeom prst="straightConnector1">
            <a:avLst/>
          </a:prstGeom>
          <a:noFill/>
          <a:ln cap="flat" cmpd="sng" w="9525">
            <a:solidFill>
              <a:srgbClr val="666666"/>
            </a:solidFill>
            <a:prstDash val="solid"/>
            <a:round/>
            <a:headEnd len="med" w="med" type="none"/>
            <a:tailEnd len="med" w="med" type="triangle"/>
          </a:ln>
        </p:spPr>
      </p:cxnSp>
      <p:cxnSp>
        <p:nvCxnSpPr>
          <p:cNvPr id="2400" name="Google Shape;2400;p260"/>
          <p:cNvCxnSpPr>
            <a:stCxn id="2390" idx="3"/>
            <a:endCxn id="2397" idx="0"/>
          </p:cNvCxnSpPr>
          <p:nvPr/>
        </p:nvCxnSpPr>
        <p:spPr>
          <a:xfrm>
            <a:off x="5949675" y="3552550"/>
            <a:ext cx="1297200" cy="0"/>
          </a:xfrm>
          <a:prstGeom prst="straightConnector1">
            <a:avLst/>
          </a:prstGeom>
          <a:noFill/>
          <a:ln cap="flat" cmpd="sng" w="9525">
            <a:solidFill>
              <a:srgbClr val="666666"/>
            </a:solidFill>
            <a:prstDash val="solid"/>
            <a:round/>
            <a:headEnd len="med" w="med" type="none"/>
            <a:tailEnd len="med" w="med" type="triangle"/>
          </a:ln>
        </p:spPr>
      </p:cxnSp>
      <p:pic>
        <p:nvPicPr>
          <p:cNvPr id="2401" name="Google Shape;2401;p260"/>
          <p:cNvPicPr preferRelativeResize="0"/>
          <p:nvPr/>
        </p:nvPicPr>
        <p:blipFill>
          <a:blip r:embed="rId6">
            <a:alphaModFix/>
          </a:blip>
          <a:stretch>
            <a:fillRect/>
          </a:stretch>
        </p:blipFill>
        <p:spPr>
          <a:xfrm>
            <a:off x="3386888" y="1475659"/>
            <a:ext cx="198265" cy="204460"/>
          </a:xfrm>
          <a:prstGeom prst="rect">
            <a:avLst/>
          </a:prstGeom>
          <a:noFill/>
          <a:ln>
            <a:noFill/>
          </a:ln>
        </p:spPr>
      </p:pic>
      <p:pic>
        <p:nvPicPr>
          <p:cNvPr id="2402" name="Google Shape;2402;p260"/>
          <p:cNvPicPr preferRelativeResize="0"/>
          <p:nvPr/>
        </p:nvPicPr>
        <p:blipFill>
          <a:blip r:embed="rId3">
            <a:alphaModFix/>
          </a:blip>
          <a:stretch>
            <a:fillRect/>
          </a:stretch>
        </p:blipFill>
        <p:spPr>
          <a:xfrm>
            <a:off x="5415891" y="1485872"/>
            <a:ext cx="132166" cy="184044"/>
          </a:xfrm>
          <a:prstGeom prst="rect">
            <a:avLst/>
          </a:prstGeom>
          <a:noFill/>
          <a:ln>
            <a:noFill/>
          </a:ln>
        </p:spPr>
      </p:pic>
      <p:pic>
        <p:nvPicPr>
          <p:cNvPr id="2403" name="Google Shape;2403;p260"/>
          <p:cNvPicPr preferRelativeResize="0"/>
          <p:nvPr/>
        </p:nvPicPr>
        <p:blipFill>
          <a:blip r:embed="rId7">
            <a:alphaModFix/>
          </a:blip>
          <a:stretch>
            <a:fillRect/>
          </a:stretch>
        </p:blipFill>
        <p:spPr>
          <a:xfrm>
            <a:off x="7266622" y="1485941"/>
            <a:ext cx="207104" cy="183881"/>
          </a:xfrm>
          <a:prstGeom prst="rect">
            <a:avLst/>
          </a:prstGeom>
          <a:noFill/>
          <a:ln>
            <a:noFill/>
          </a:ln>
        </p:spPr>
      </p:pic>
      <p:sp>
        <p:nvSpPr>
          <p:cNvPr id="2404" name="Google Shape;2404;p260"/>
          <p:cNvSpPr txBox="1"/>
          <p:nvPr>
            <p:ph idx="12" type="sldNum"/>
          </p:nvPr>
        </p:nvSpPr>
        <p:spPr>
          <a:xfrm>
            <a:off x="8750388" y="4763481"/>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8" name="Shape 2408"/>
        <p:cNvGrpSpPr/>
        <p:nvPr/>
      </p:nvGrpSpPr>
      <p:grpSpPr>
        <a:xfrm>
          <a:off x="0" y="0"/>
          <a:ext cx="0" cy="0"/>
          <a:chOff x="0" y="0"/>
          <a:chExt cx="0" cy="0"/>
        </a:xfrm>
      </p:grpSpPr>
      <p:sp>
        <p:nvSpPr>
          <p:cNvPr id="2409" name="Google Shape;2409;p261"/>
          <p:cNvSpPr/>
          <p:nvPr/>
        </p:nvSpPr>
        <p:spPr>
          <a:xfrm>
            <a:off x="0" y="1922075"/>
            <a:ext cx="9144000" cy="1955400"/>
          </a:xfrm>
          <a:prstGeom prst="rect">
            <a:avLst/>
          </a:prstGeom>
          <a:solidFill>
            <a:srgbClr val="EBF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0" name="Google Shape;2410;p261"/>
          <p:cNvSpPr txBox="1"/>
          <p:nvPr>
            <p:ph type="title"/>
          </p:nvPr>
        </p:nvSpPr>
        <p:spPr>
          <a:xfrm>
            <a:off x="494250" y="190500"/>
            <a:ext cx="8155500" cy="559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000">
                <a:solidFill>
                  <a:schemeClr val="accent2"/>
                </a:solidFill>
                <a:latin typeface="Inter"/>
                <a:ea typeface="Inter"/>
                <a:cs typeface="Inter"/>
                <a:sym typeface="Inter"/>
              </a:rPr>
              <a:t>NOW</a:t>
            </a:r>
            <a:r>
              <a:rPr lang="en" sz="2000">
                <a:solidFill>
                  <a:schemeClr val="dk1"/>
                </a:solidFill>
                <a:latin typeface="Inter"/>
                <a:ea typeface="Inter"/>
                <a:cs typeface="Inter"/>
                <a:sym typeface="Inter"/>
              </a:rPr>
              <a:t>: </a:t>
            </a:r>
            <a:r>
              <a:rPr lang="en" sz="2000">
                <a:solidFill>
                  <a:schemeClr val="dk1"/>
                </a:solidFill>
                <a:latin typeface="Inter"/>
                <a:ea typeface="Inter"/>
                <a:cs typeface="Inter"/>
                <a:sym typeface="Inter"/>
              </a:rPr>
              <a:t>Fivetran is a platform with three architectural </a:t>
            </a:r>
            <a:br>
              <a:rPr lang="en" sz="2000">
                <a:solidFill>
                  <a:schemeClr val="dk1"/>
                </a:solidFill>
                <a:latin typeface="Inter"/>
                <a:ea typeface="Inter"/>
                <a:cs typeface="Inter"/>
                <a:sym typeface="Inter"/>
              </a:rPr>
            </a:br>
            <a:r>
              <a:rPr lang="en" sz="2000">
                <a:solidFill>
                  <a:schemeClr val="dk1"/>
                </a:solidFill>
                <a:latin typeface="Inter"/>
                <a:ea typeface="Inter"/>
                <a:cs typeface="Inter"/>
                <a:sym typeface="Inter"/>
              </a:rPr>
              <a:t>options for different customer needs</a:t>
            </a:r>
            <a:endParaRPr sz="2000">
              <a:solidFill>
                <a:schemeClr val="dk1"/>
              </a:solidFill>
              <a:latin typeface="Inter"/>
              <a:ea typeface="Inter"/>
              <a:cs typeface="Inter"/>
              <a:sym typeface="Inter"/>
            </a:endParaRPr>
          </a:p>
        </p:txBody>
      </p:sp>
      <p:sp>
        <p:nvSpPr>
          <p:cNvPr id="2411" name="Google Shape;2411;p261"/>
          <p:cNvSpPr txBox="1"/>
          <p:nvPr>
            <p:ph idx="12" type="sldNum"/>
          </p:nvPr>
        </p:nvSpPr>
        <p:spPr>
          <a:xfrm>
            <a:off x="8750388" y="4763481"/>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12" name="Google Shape;2412;p261"/>
          <p:cNvSpPr txBox="1"/>
          <p:nvPr/>
        </p:nvSpPr>
        <p:spPr>
          <a:xfrm>
            <a:off x="651825" y="2530988"/>
            <a:ext cx="22392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Inter"/>
                <a:ea typeface="Inter"/>
                <a:cs typeface="Inter"/>
                <a:sym typeface="Inter"/>
              </a:rPr>
              <a:t>Hybrid</a:t>
            </a:r>
            <a:endParaRPr b="1" sz="1800">
              <a:latin typeface="Inter"/>
              <a:ea typeface="Inter"/>
              <a:cs typeface="Inter"/>
              <a:sym typeface="Inter"/>
            </a:endParaRPr>
          </a:p>
          <a:p>
            <a:pPr indent="0" lvl="0" marL="0" rtl="0" algn="l">
              <a:spcBef>
                <a:spcPts val="0"/>
              </a:spcBef>
              <a:spcAft>
                <a:spcPts val="0"/>
              </a:spcAft>
              <a:buNone/>
            </a:pPr>
            <a:r>
              <a:rPr lang="en" sz="900">
                <a:latin typeface="Inter"/>
                <a:ea typeface="Inter"/>
                <a:cs typeface="Inter"/>
                <a:sym typeface="Inter"/>
              </a:rPr>
              <a:t>The platform is hosted in the cloud but data is processed in your secure environment.</a:t>
            </a:r>
            <a:endParaRPr b="1" sz="900">
              <a:latin typeface="Inter"/>
              <a:ea typeface="Inter"/>
              <a:cs typeface="Inter"/>
              <a:sym typeface="Inter"/>
            </a:endParaRPr>
          </a:p>
        </p:txBody>
      </p:sp>
      <p:sp>
        <p:nvSpPr>
          <p:cNvPr id="2413" name="Google Shape;2413;p261"/>
          <p:cNvSpPr/>
          <p:nvPr/>
        </p:nvSpPr>
        <p:spPr>
          <a:xfrm>
            <a:off x="729475" y="3554887"/>
            <a:ext cx="1274100" cy="165600"/>
          </a:xfrm>
          <a:prstGeom prst="roundRect">
            <a:avLst>
              <a:gd fmla="val 16667" name="adj"/>
            </a:avLst>
          </a:prstGeom>
          <a:solidFill>
            <a:srgbClr val="C9F227"/>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etBrains Mono"/>
                <a:ea typeface="JetBrains Mono"/>
                <a:cs typeface="JetBrains Mono"/>
                <a:sym typeface="JetBrains Mono"/>
              </a:rPr>
              <a:t>FULLY MANAGED</a:t>
            </a:r>
            <a:endParaRPr b="1" sz="800">
              <a:latin typeface="JetBrains Mono"/>
              <a:ea typeface="JetBrains Mono"/>
              <a:cs typeface="JetBrains Mono"/>
              <a:sym typeface="JetBrains Mono"/>
            </a:endParaRPr>
          </a:p>
        </p:txBody>
      </p:sp>
      <p:sp>
        <p:nvSpPr>
          <p:cNvPr id="2414" name="Google Shape;2414;p261"/>
          <p:cNvSpPr/>
          <p:nvPr/>
        </p:nvSpPr>
        <p:spPr>
          <a:xfrm>
            <a:off x="2144166" y="3557289"/>
            <a:ext cx="1274100" cy="165600"/>
          </a:xfrm>
          <a:prstGeom prst="roundRect">
            <a:avLst>
              <a:gd fmla="val 16667" name="adj"/>
            </a:avLst>
          </a:prstGeom>
          <a:solidFill>
            <a:srgbClr val="C9F227"/>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etBrains Mono"/>
                <a:ea typeface="JetBrains Mono"/>
                <a:cs typeface="JetBrains Mono"/>
                <a:sym typeface="JetBrains Mono"/>
              </a:rPr>
              <a:t>APPLICATIONS</a:t>
            </a:r>
            <a:endParaRPr b="1" sz="800">
              <a:latin typeface="JetBrains Mono"/>
              <a:ea typeface="JetBrains Mono"/>
              <a:cs typeface="JetBrains Mono"/>
              <a:sym typeface="JetBrains Mono"/>
            </a:endParaRPr>
          </a:p>
        </p:txBody>
      </p:sp>
      <p:sp>
        <p:nvSpPr>
          <p:cNvPr id="2415" name="Google Shape;2415;p261"/>
          <p:cNvSpPr/>
          <p:nvPr/>
        </p:nvSpPr>
        <p:spPr>
          <a:xfrm>
            <a:off x="3558856" y="3557289"/>
            <a:ext cx="1274100" cy="165600"/>
          </a:xfrm>
          <a:prstGeom prst="roundRect">
            <a:avLst>
              <a:gd fmla="val 16667" name="adj"/>
            </a:avLst>
          </a:prstGeom>
          <a:solidFill>
            <a:srgbClr val="C9F227"/>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etBrains Mono"/>
                <a:ea typeface="JetBrains Mono"/>
                <a:cs typeface="JetBrains Mono"/>
                <a:sym typeface="JetBrains Mono"/>
              </a:rPr>
              <a:t>DATABASES</a:t>
            </a:r>
            <a:endParaRPr b="1" sz="800">
              <a:latin typeface="JetBrains Mono"/>
              <a:ea typeface="JetBrains Mono"/>
              <a:cs typeface="JetBrains Mono"/>
              <a:sym typeface="JetBrains Mono"/>
            </a:endParaRPr>
          </a:p>
        </p:txBody>
      </p:sp>
      <p:sp>
        <p:nvSpPr>
          <p:cNvPr id="2416" name="Google Shape;2416;p261"/>
          <p:cNvSpPr/>
          <p:nvPr/>
        </p:nvSpPr>
        <p:spPr>
          <a:xfrm>
            <a:off x="4973547" y="3557289"/>
            <a:ext cx="1557000" cy="165600"/>
          </a:xfrm>
          <a:prstGeom prst="roundRect">
            <a:avLst>
              <a:gd fmla="val 16667" name="adj"/>
            </a:avLst>
          </a:prstGeom>
          <a:solidFill>
            <a:srgbClr val="C9F227"/>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etBrains Mono"/>
                <a:ea typeface="JetBrains Mono"/>
                <a:cs typeface="JetBrains Mono"/>
                <a:sym typeface="JetBrains Mono"/>
              </a:rPr>
              <a:t>NO CONFIGURATION</a:t>
            </a:r>
            <a:endParaRPr b="1" sz="800">
              <a:latin typeface="JetBrains Mono"/>
              <a:ea typeface="JetBrains Mono"/>
              <a:cs typeface="JetBrains Mono"/>
              <a:sym typeface="JetBrains Mono"/>
            </a:endParaRPr>
          </a:p>
        </p:txBody>
      </p:sp>
      <p:sp>
        <p:nvSpPr>
          <p:cNvPr id="2417" name="Google Shape;2417;p261"/>
          <p:cNvSpPr/>
          <p:nvPr/>
        </p:nvSpPr>
        <p:spPr>
          <a:xfrm>
            <a:off x="6624115" y="3548488"/>
            <a:ext cx="1860300" cy="171000"/>
          </a:xfrm>
          <a:prstGeom prst="roundRect">
            <a:avLst>
              <a:gd fmla="val 16667" name="adj"/>
            </a:avLst>
          </a:prstGeom>
          <a:solidFill>
            <a:srgbClr val="C9F227"/>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etBrains Mono"/>
                <a:ea typeface="JetBrains Mono"/>
                <a:cs typeface="JetBrains Mono"/>
                <a:sym typeface="JetBrains Mono"/>
              </a:rPr>
              <a:t>LOCAL DATA PROCESSING</a:t>
            </a:r>
            <a:endParaRPr b="1" sz="800">
              <a:latin typeface="JetBrains Mono"/>
              <a:ea typeface="JetBrains Mono"/>
              <a:cs typeface="JetBrains Mono"/>
              <a:sym typeface="JetBrains Mono"/>
            </a:endParaRPr>
          </a:p>
        </p:txBody>
      </p:sp>
      <p:sp>
        <p:nvSpPr>
          <p:cNvPr id="2418" name="Google Shape;2418;p261"/>
          <p:cNvSpPr/>
          <p:nvPr/>
        </p:nvSpPr>
        <p:spPr>
          <a:xfrm>
            <a:off x="3215650" y="2898949"/>
            <a:ext cx="2732400" cy="497700"/>
          </a:xfrm>
          <a:prstGeom prst="rect">
            <a:avLst/>
          </a:prstGeom>
          <a:solidFill>
            <a:srgbClr val="F3F0EC"/>
          </a:solidFill>
          <a:ln cap="flat" cmpd="sng" w="9525">
            <a:solidFill>
              <a:srgbClr val="22222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9" name="Google Shape;2419;p261"/>
          <p:cNvSpPr/>
          <p:nvPr/>
        </p:nvSpPr>
        <p:spPr>
          <a:xfrm>
            <a:off x="4026100" y="2829663"/>
            <a:ext cx="1111500" cy="128700"/>
          </a:xfrm>
          <a:prstGeom prst="roundRect">
            <a:avLst>
              <a:gd fmla="val 50000"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latin typeface="JetBrains Mono"/>
                <a:ea typeface="JetBrains Mono"/>
                <a:cs typeface="JetBrains Mono"/>
                <a:sym typeface="JetBrains Mono"/>
              </a:rPr>
              <a:t>Customer network</a:t>
            </a:r>
            <a:endParaRPr sz="700">
              <a:latin typeface="JetBrains Mono"/>
              <a:ea typeface="JetBrains Mono"/>
              <a:cs typeface="JetBrains Mono"/>
              <a:sym typeface="JetBrains Mono"/>
            </a:endParaRPr>
          </a:p>
        </p:txBody>
      </p:sp>
      <p:sp>
        <p:nvSpPr>
          <p:cNvPr id="2420" name="Google Shape;2420;p261"/>
          <p:cNvSpPr/>
          <p:nvPr/>
        </p:nvSpPr>
        <p:spPr>
          <a:xfrm>
            <a:off x="3632676" y="3038113"/>
            <a:ext cx="771000" cy="2889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latin typeface="JetBrains Mono"/>
                <a:ea typeface="JetBrains Mono"/>
                <a:cs typeface="JetBrains Mono"/>
                <a:sym typeface="JetBrains Mono"/>
              </a:rPr>
              <a:t>Source DB</a:t>
            </a:r>
            <a:endParaRPr b="1" sz="700">
              <a:latin typeface="JetBrains Mono"/>
              <a:ea typeface="JetBrains Mono"/>
              <a:cs typeface="JetBrains Mono"/>
              <a:sym typeface="JetBrains Mono"/>
            </a:endParaRPr>
          </a:p>
        </p:txBody>
      </p:sp>
      <p:sp>
        <p:nvSpPr>
          <p:cNvPr id="2421" name="Google Shape;2421;p261"/>
          <p:cNvSpPr/>
          <p:nvPr/>
        </p:nvSpPr>
        <p:spPr>
          <a:xfrm flipH="1">
            <a:off x="3343763" y="3038125"/>
            <a:ext cx="288900" cy="288900"/>
          </a:xfrm>
          <a:prstGeom prst="snip1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2" name="Google Shape;2422;p261"/>
          <p:cNvSpPr/>
          <p:nvPr/>
        </p:nvSpPr>
        <p:spPr>
          <a:xfrm>
            <a:off x="4924025" y="3038113"/>
            <a:ext cx="882900" cy="288900"/>
          </a:xfrm>
          <a:prstGeom prst="rect">
            <a:avLst/>
          </a:prstGeom>
          <a:solidFill>
            <a:srgbClr val="306BEA"/>
          </a:solidFill>
          <a:ln cap="flat" cmpd="sng" w="9525">
            <a:solidFill>
              <a:srgbClr val="C1C1C1"/>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FFFFFF"/>
                </a:solidFill>
                <a:latin typeface="JetBrains Mono"/>
                <a:ea typeface="JetBrains Mono"/>
                <a:cs typeface="JetBrains Mono"/>
                <a:sym typeface="JetBrains Mono"/>
              </a:rPr>
              <a:t>Pipeline Processing</a:t>
            </a:r>
            <a:endParaRPr b="1" sz="700">
              <a:solidFill>
                <a:srgbClr val="FFFFFF"/>
              </a:solidFill>
              <a:latin typeface="JetBrains Mono"/>
              <a:ea typeface="JetBrains Mono"/>
              <a:cs typeface="JetBrains Mono"/>
              <a:sym typeface="JetBrains Mono"/>
            </a:endParaRPr>
          </a:p>
        </p:txBody>
      </p:sp>
      <p:sp>
        <p:nvSpPr>
          <p:cNvPr id="2423" name="Google Shape;2423;p261"/>
          <p:cNvSpPr/>
          <p:nvPr/>
        </p:nvSpPr>
        <p:spPr>
          <a:xfrm>
            <a:off x="7085775" y="2837574"/>
            <a:ext cx="1375200" cy="559200"/>
          </a:xfrm>
          <a:prstGeom prst="rect">
            <a:avLst/>
          </a:prstGeom>
          <a:solidFill>
            <a:srgbClr val="F3F0EC"/>
          </a:solidFill>
          <a:ln cap="flat" cmpd="sng" w="9525">
            <a:solidFill>
              <a:srgbClr val="22222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i="1" lang="en" sz="600">
                <a:latin typeface="Inter"/>
                <a:ea typeface="Inter"/>
                <a:cs typeface="Inter"/>
                <a:sym typeface="Inter"/>
              </a:rPr>
              <a:t>On-prem or cloud</a:t>
            </a:r>
            <a:endParaRPr i="1" sz="600">
              <a:latin typeface="Inter"/>
              <a:ea typeface="Inter"/>
              <a:cs typeface="Inter"/>
              <a:sym typeface="Inter"/>
            </a:endParaRPr>
          </a:p>
        </p:txBody>
      </p:sp>
      <p:sp>
        <p:nvSpPr>
          <p:cNvPr id="2424" name="Google Shape;2424;p261"/>
          <p:cNvSpPr/>
          <p:nvPr/>
        </p:nvSpPr>
        <p:spPr>
          <a:xfrm>
            <a:off x="7256021" y="2763288"/>
            <a:ext cx="1034700" cy="128700"/>
          </a:xfrm>
          <a:prstGeom prst="roundRect">
            <a:avLst>
              <a:gd fmla="val 50000"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550">
                <a:latin typeface="JetBrains Mono"/>
                <a:ea typeface="JetBrains Mono"/>
                <a:cs typeface="JetBrains Mono"/>
                <a:sym typeface="JetBrains Mono"/>
              </a:rPr>
              <a:t>Destination network</a:t>
            </a:r>
            <a:endParaRPr sz="550">
              <a:latin typeface="JetBrains Mono"/>
              <a:ea typeface="JetBrains Mono"/>
              <a:cs typeface="JetBrains Mono"/>
              <a:sym typeface="JetBrains Mono"/>
            </a:endParaRPr>
          </a:p>
        </p:txBody>
      </p:sp>
      <p:sp>
        <p:nvSpPr>
          <p:cNvPr id="2425" name="Google Shape;2425;p261"/>
          <p:cNvSpPr/>
          <p:nvPr/>
        </p:nvSpPr>
        <p:spPr>
          <a:xfrm>
            <a:off x="7530998" y="3038109"/>
            <a:ext cx="839400" cy="2889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600">
                <a:latin typeface="JetBrains Mono"/>
                <a:ea typeface="JetBrains Mono"/>
                <a:cs typeface="JetBrains Mono"/>
                <a:sym typeface="JetBrains Mono"/>
              </a:rPr>
              <a:t>Destination</a:t>
            </a:r>
            <a:endParaRPr b="1" sz="600">
              <a:latin typeface="JetBrains Mono"/>
              <a:ea typeface="JetBrains Mono"/>
              <a:cs typeface="JetBrains Mono"/>
              <a:sym typeface="JetBrains Mono"/>
            </a:endParaRPr>
          </a:p>
        </p:txBody>
      </p:sp>
      <p:sp>
        <p:nvSpPr>
          <p:cNvPr id="2426" name="Google Shape;2426;p261"/>
          <p:cNvSpPr/>
          <p:nvPr/>
        </p:nvSpPr>
        <p:spPr>
          <a:xfrm flipH="1">
            <a:off x="7231452" y="3038120"/>
            <a:ext cx="303300" cy="288900"/>
          </a:xfrm>
          <a:prstGeom prst="snip1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427" name="Google Shape;2427;p261"/>
          <p:cNvCxnSpPr>
            <a:stCxn id="2420" idx="3"/>
            <a:endCxn id="2422" idx="1"/>
          </p:cNvCxnSpPr>
          <p:nvPr/>
        </p:nvCxnSpPr>
        <p:spPr>
          <a:xfrm>
            <a:off x="4403676" y="3182563"/>
            <a:ext cx="520200" cy="0"/>
          </a:xfrm>
          <a:prstGeom prst="straightConnector1">
            <a:avLst/>
          </a:prstGeom>
          <a:noFill/>
          <a:ln cap="flat" cmpd="sng" w="9525">
            <a:solidFill>
              <a:srgbClr val="666666"/>
            </a:solidFill>
            <a:prstDash val="solid"/>
            <a:round/>
            <a:headEnd len="med" w="med" type="none"/>
            <a:tailEnd len="med" w="med" type="triangle"/>
          </a:ln>
        </p:spPr>
      </p:cxnSp>
      <p:cxnSp>
        <p:nvCxnSpPr>
          <p:cNvPr id="2428" name="Google Shape;2428;p261"/>
          <p:cNvCxnSpPr>
            <a:stCxn id="2422" idx="3"/>
            <a:endCxn id="2426" idx="0"/>
          </p:cNvCxnSpPr>
          <p:nvPr/>
        </p:nvCxnSpPr>
        <p:spPr>
          <a:xfrm>
            <a:off x="5806925" y="3182563"/>
            <a:ext cx="1424400" cy="0"/>
          </a:xfrm>
          <a:prstGeom prst="straightConnector1">
            <a:avLst/>
          </a:prstGeom>
          <a:noFill/>
          <a:ln cap="flat" cmpd="sng" w="9525">
            <a:solidFill>
              <a:srgbClr val="666666"/>
            </a:solidFill>
            <a:prstDash val="solid"/>
            <a:round/>
            <a:headEnd len="med" w="med" type="none"/>
            <a:tailEnd len="med" w="med" type="triangle"/>
          </a:ln>
        </p:spPr>
      </p:cxnSp>
      <p:pic>
        <p:nvPicPr>
          <p:cNvPr id="2429" name="Google Shape;2429;p261"/>
          <p:cNvPicPr preferRelativeResize="0"/>
          <p:nvPr/>
        </p:nvPicPr>
        <p:blipFill>
          <a:blip r:embed="rId3">
            <a:alphaModFix/>
          </a:blip>
          <a:stretch>
            <a:fillRect/>
          </a:stretch>
        </p:blipFill>
        <p:spPr>
          <a:xfrm>
            <a:off x="3389617" y="3120947"/>
            <a:ext cx="197225" cy="123268"/>
          </a:xfrm>
          <a:prstGeom prst="rect">
            <a:avLst/>
          </a:prstGeom>
          <a:noFill/>
          <a:ln>
            <a:noFill/>
          </a:ln>
        </p:spPr>
      </p:pic>
      <p:pic>
        <p:nvPicPr>
          <p:cNvPr id="2430" name="Google Shape;2430;p261"/>
          <p:cNvPicPr preferRelativeResize="0"/>
          <p:nvPr/>
        </p:nvPicPr>
        <p:blipFill>
          <a:blip r:embed="rId4">
            <a:alphaModFix/>
          </a:blip>
          <a:stretch>
            <a:fillRect/>
          </a:stretch>
        </p:blipFill>
        <p:spPr>
          <a:xfrm>
            <a:off x="7294698" y="3085703"/>
            <a:ext cx="172950" cy="182275"/>
          </a:xfrm>
          <a:prstGeom prst="rect">
            <a:avLst/>
          </a:prstGeom>
          <a:noFill/>
          <a:ln>
            <a:noFill/>
          </a:ln>
        </p:spPr>
      </p:pic>
      <p:sp>
        <p:nvSpPr>
          <p:cNvPr id="2431" name="Google Shape;2431;p261"/>
          <p:cNvSpPr/>
          <p:nvPr/>
        </p:nvSpPr>
        <p:spPr>
          <a:xfrm>
            <a:off x="4718950" y="2107725"/>
            <a:ext cx="1229100" cy="497700"/>
          </a:xfrm>
          <a:prstGeom prst="rect">
            <a:avLst/>
          </a:prstGeom>
          <a:solidFill>
            <a:srgbClr val="F3F0EC"/>
          </a:solidFill>
          <a:ln cap="flat" cmpd="sng" w="9525">
            <a:solidFill>
              <a:srgbClr val="22222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2" name="Google Shape;2432;p261"/>
          <p:cNvSpPr/>
          <p:nvPr/>
        </p:nvSpPr>
        <p:spPr>
          <a:xfrm>
            <a:off x="4802800" y="2046050"/>
            <a:ext cx="1061400" cy="128700"/>
          </a:xfrm>
          <a:prstGeom prst="roundRect">
            <a:avLst>
              <a:gd fmla="val 50000"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latin typeface="JetBrains Mono"/>
                <a:ea typeface="JetBrains Mono"/>
                <a:cs typeface="JetBrains Mono"/>
                <a:sym typeface="JetBrains Mono"/>
              </a:rPr>
              <a:t>Fivetran network</a:t>
            </a:r>
            <a:endParaRPr sz="700">
              <a:latin typeface="JetBrains Mono"/>
              <a:ea typeface="JetBrains Mono"/>
              <a:cs typeface="JetBrains Mono"/>
              <a:sym typeface="JetBrains Mono"/>
            </a:endParaRPr>
          </a:p>
        </p:txBody>
      </p:sp>
      <p:sp>
        <p:nvSpPr>
          <p:cNvPr id="2433" name="Google Shape;2433;p261"/>
          <p:cNvSpPr/>
          <p:nvPr/>
        </p:nvSpPr>
        <p:spPr>
          <a:xfrm>
            <a:off x="5104451" y="2242863"/>
            <a:ext cx="747000" cy="288900"/>
          </a:xfrm>
          <a:prstGeom prst="rect">
            <a:avLst/>
          </a:prstGeom>
          <a:solidFill>
            <a:srgbClr val="306BEA"/>
          </a:solidFill>
          <a:ln cap="flat" cmpd="sng" w="9525">
            <a:solidFill>
              <a:srgbClr val="C1C1C1"/>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FFFFFF"/>
                </a:solidFill>
                <a:latin typeface="JetBrains Mono"/>
                <a:ea typeface="JetBrains Mono"/>
                <a:cs typeface="JetBrains Mono"/>
                <a:sym typeface="JetBrains Mono"/>
              </a:rPr>
              <a:t>Fivetran Platform</a:t>
            </a:r>
            <a:endParaRPr b="1" sz="700">
              <a:solidFill>
                <a:srgbClr val="FFFFFF"/>
              </a:solidFill>
              <a:latin typeface="JetBrains Mono"/>
              <a:ea typeface="JetBrains Mono"/>
              <a:cs typeface="JetBrains Mono"/>
              <a:sym typeface="JetBrains Mono"/>
            </a:endParaRPr>
          </a:p>
        </p:txBody>
      </p:sp>
      <p:sp>
        <p:nvSpPr>
          <p:cNvPr id="2434" name="Google Shape;2434;p261"/>
          <p:cNvSpPr/>
          <p:nvPr/>
        </p:nvSpPr>
        <p:spPr>
          <a:xfrm flipH="1">
            <a:off x="4815538" y="2242863"/>
            <a:ext cx="288900" cy="288900"/>
          </a:xfrm>
          <a:prstGeom prst="snip1Rect">
            <a:avLst>
              <a:gd fmla="val 16667" name="adj"/>
            </a:avLst>
          </a:prstGeom>
          <a:solidFill>
            <a:srgbClr val="306BEA"/>
          </a:solidFill>
          <a:ln cap="flat" cmpd="sng" w="9525">
            <a:solidFill>
              <a:srgbClr val="C1C1C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35" name="Google Shape;2435;p261"/>
          <p:cNvPicPr preferRelativeResize="0"/>
          <p:nvPr/>
        </p:nvPicPr>
        <p:blipFill>
          <a:blip r:embed="rId5">
            <a:alphaModFix/>
          </a:blip>
          <a:stretch>
            <a:fillRect/>
          </a:stretch>
        </p:blipFill>
        <p:spPr>
          <a:xfrm>
            <a:off x="4897070" y="2296591"/>
            <a:ext cx="125873" cy="175281"/>
          </a:xfrm>
          <a:prstGeom prst="rect">
            <a:avLst/>
          </a:prstGeom>
          <a:noFill/>
          <a:ln>
            <a:noFill/>
          </a:ln>
        </p:spPr>
      </p:pic>
      <p:cxnSp>
        <p:nvCxnSpPr>
          <p:cNvPr id="2436" name="Google Shape;2436;p261"/>
          <p:cNvCxnSpPr/>
          <p:nvPr/>
        </p:nvCxnSpPr>
        <p:spPr>
          <a:xfrm>
            <a:off x="5477942" y="2541936"/>
            <a:ext cx="0" cy="486000"/>
          </a:xfrm>
          <a:prstGeom prst="straightConnector1">
            <a:avLst/>
          </a:prstGeom>
          <a:noFill/>
          <a:ln cap="flat" cmpd="sng" w="9525">
            <a:solidFill>
              <a:srgbClr val="9900FF"/>
            </a:solidFill>
            <a:prstDash val="solid"/>
            <a:round/>
            <a:headEnd len="med" w="med" type="triangle"/>
            <a:tailEnd len="med" w="med" type="triangle"/>
          </a:ln>
        </p:spPr>
      </p:cxnSp>
      <p:sp>
        <p:nvSpPr>
          <p:cNvPr id="2437" name="Google Shape;2437;p261"/>
          <p:cNvSpPr txBox="1"/>
          <p:nvPr/>
        </p:nvSpPr>
        <p:spPr>
          <a:xfrm>
            <a:off x="5216200" y="2715388"/>
            <a:ext cx="523500" cy="107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700">
                <a:solidFill>
                  <a:srgbClr val="9900FF"/>
                </a:solidFill>
                <a:highlight>
                  <a:srgbClr val="FFFFFF"/>
                </a:highlight>
                <a:latin typeface="JetBrains Mono"/>
                <a:ea typeface="JetBrains Mono"/>
                <a:cs typeface="JetBrains Mono"/>
                <a:sym typeface="JetBrains Mono"/>
              </a:rPr>
              <a:t>METADATA</a:t>
            </a:r>
            <a:endParaRPr>
              <a:highlight>
                <a:srgbClr val="FFFFFF"/>
              </a:highlight>
            </a:endParaRPr>
          </a:p>
        </p:txBody>
      </p:sp>
      <p:sp>
        <p:nvSpPr>
          <p:cNvPr id="2438" name="Google Shape;2438;p261"/>
          <p:cNvSpPr txBox="1"/>
          <p:nvPr/>
        </p:nvSpPr>
        <p:spPr>
          <a:xfrm>
            <a:off x="651825" y="783850"/>
            <a:ext cx="2115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Inter"/>
                <a:ea typeface="Inter"/>
                <a:cs typeface="Inter"/>
                <a:sym typeface="Inter"/>
              </a:rPr>
              <a:t>SaaS</a:t>
            </a:r>
            <a:endParaRPr b="1" sz="1800">
              <a:latin typeface="Inter"/>
              <a:ea typeface="Inter"/>
              <a:cs typeface="Inter"/>
              <a:sym typeface="Inter"/>
            </a:endParaRPr>
          </a:p>
          <a:p>
            <a:pPr indent="0" lvl="0" marL="0" rtl="0" algn="l">
              <a:spcBef>
                <a:spcPts val="0"/>
              </a:spcBef>
              <a:spcAft>
                <a:spcPts val="0"/>
              </a:spcAft>
              <a:buNone/>
            </a:pPr>
            <a:r>
              <a:rPr lang="en" sz="900">
                <a:latin typeface="Inter"/>
                <a:ea typeface="Inter"/>
                <a:cs typeface="Inter"/>
                <a:sym typeface="Inter"/>
              </a:rPr>
              <a:t>The platform is hosted in Fivetran’s secure cloud environment </a:t>
            </a:r>
            <a:endParaRPr b="1" sz="1200">
              <a:latin typeface="Inter"/>
              <a:ea typeface="Inter"/>
              <a:cs typeface="Inter"/>
              <a:sym typeface="Inter"/>
            </a:endParaRPr>
          </a:p>
        </p:txBody>
      </p:sp>
      <p:sp>
        <p:nvSpPr>
          <p:cNvPr id="2439" name="Google Shape;2439;p261"/>
          <p:cNvSpPr/>
          <p:nvPr/>
        </p:nvSpPr>
        <p:spPr>
          <a:xfrm>
            <a:off x="3218826" y="918102"/>
            <a:ext cx="1375200" cy="587100"/>
          </a:xfrm>
          <a:prstGeom prst="rect">
            <a:avLst/>
          </a:prstGeom>
          <a:solidFill>
            <a:srgbClr val="F3F0EC"/>
          </a:solid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0" name="Google Shape;2440;p261"/>
          <p:cNvSpPr/>
          <p:nvPr/>
        </p:nvSpPr>
        <p:spPr>
          <a:xfrm>
            <a:off x="3326721" y="863775"/>
            <a:ext cx="1159500" cy="135000"/>
          </a:xfrm>
          <a:prstGeom prst="roundRect">
            <a:avLst>
              <a:gd fmla="val 50000"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latin typeface="JetBrains Mono"/>
                <a:ea typeface="JetBrains Mono"/>
                <a:cs typeface="JetBrains Mono"/>
                <a:sym typeface="JetBrains Mono"/>
              </a:rPr>
              <a:t>Customer network</a:t>
            </a:r>
            <a:endParaRPr sz="700">
              <a:latin typeface="JetBrains Mono"/>
              <a:ea typeface="JetBrains Mono"/>
              <a:cs typeface="JetBrains Mono"/>
              <a:sym typeface="JetBrains Mono"/>
            </a:endParaRPr>
          </a:p>
        </p:txBody>
      </p:sp>
      <p:sp>
        <p:nvSpPr>
          <p:cNvPr id="2441" name="Google Shape;2441;p261"/>
          <p:cNvSpPr/>
          <p:nvPr/>
        </p:nvSpPr>
        <p:spPr>
          <a:xfrm>
            <a:off x="3647074" y="1087800"/>
            <a:ext cx="836100" cy="303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latin typeface="JetBrains Mono"/>
                <a:ea typeface="JetBrains Mono"/>
                <a:cs typeface="JetBrains Mono"/>
                <a:sym typeface="JetBrains Mono"/>
              </a:rPr>
              <a:t>Source DB</a:t>
            </a:r>
            <a:endParaRPr b="1" sz="700">
              <a:latin typeface="JetBrains Mono"/>
              <a:ea typeface="JetBrains Mono"/>
              <a:cs typeface="JetBrains Mono"/>
              <a:sym typeface="JetBrains Mono"/>
            </a:endParaRPr>
          </a:p>
        </p:txBody>
      </p:sp>
      <p:sp>
        <p:nvSpPr>
          <p:cNvPr id="2442" name="Google Shape;2442;p261"/>
          <p:cNvSpPr/>
          <p:nvPr/>
        </p:nvSpPr>
        <p:spPr>
          <a:xfrm flipH="1">
            <a:off x="3343779" y="1087794"/>
            <a:ext cx="303300" cy="303300"/>
          </a:xfrm>
          <a:prstGeom prst="snip1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3" name="Google Shape;2443;p261"/>
          <p:cNvSpPr/>
          <p:nvPr/>
        </p:nvSpPr>
        <p:spPr>
          <a:xfrm>
            <a:off x="7116975" y="911650"/>
            <a:ext cx="1375200" cy="587100"/>
          </a:xfrm>
          <a:prstGeom prst="rect">
            <a:avLst/>
          </a:prstGeom>
          <a:solidFill>
            <a:srgbClr val="F3F0EC"/>
          </a:solidFill>
          <a:ln cap="flat" cmpd="sng" w="9525">
            <a:solidFill>
              <a:srgbClr val="22222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4" name="Google Shape;2444;p261"/>
          <p:cNvSpPr/>
          <p:nvPr/>
        </p:nvSpPr>
        <p:spPr>
          <a:xfrm>
            <a:off x="7211825" y="863775"/>
            <a:ext cx="1185600" cy="135000"/>
          </a:xfrm>
          <a:prstGeom prst="roundRect">
            <a:avLst>
              <a:gd fmla="val 50000"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latin typeface="JetBrains Mono"/>
                <a:ea typeface="JetBrains Mono"/>
                <a:cs typeface="JetBrains Mono"/>
                <a:sym typeface="JetBrains Mono"/>
              </a:rPr>
              <a:t>Destination network</a:t>
            </a:r>
            <a:endParaRPr sz="700">
              <a:latin typeface="JetBrains Mono"/>
              <a:ea typeface="JetBrains Mono"/>
              <a:cs typeface="JetBrains Mono"/>
              <a:sym typeface="JetBrains Mono"/>
            </a:endParaRPr>
          </a:p>
        </p:txBody>
      </p:sp>
      <p:sp>
        <p:nvSpPr>
          <p:cNvPr id="2445" name="Google Shape;2445;p261"/>
          <p:cNvSpPr/>
          <p:nvPr/>
        </p:nvSpPr>
        <p:spPr>
          <a:xfrm>
            <a:off x="7531223" y="1081325"/>
            <a:ext cx="866100" cy="303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latin typeface="JetBrains Mono"/>
                <a:ea typeface="JetBrains Mono"/>
                <a:cs typeface="JetBrains Mono"/>
                <a:sym typeface="JetBrains Mono"/>
              </a:rPr>
              <a:t>Destination</a:t>
            </a:r>
            <a:endParaRPr b="1" sz="700">
              <a:latin typeface="JetBrains Mono"/>
              <a:ea typeface="JetBrains Mono"/>
              <a:cs typeface="JetBrains Mono"/>
              <a:sym typeface="JetBrains Mono"/>
            </a:endParaRPr>
          </a:p>
        </p:txBody>
      </p:sp>
      <p:sp>
        <p:nvSpPr>
          <p:cNvPr id="2446" name="Google Shape;2446;p261"/>
          <p:cNvSpPr/>
          <p:nvPr/>
        </p:nvSpPr>
        <p:spPr>
          <a:xfrm flipH="1">
            <a:off x="7227930" y="1081337"/>
            <a:ext cx="303300" cy="303300"/>
          </a:xfrm>
          <a:prstGeom prst="snip1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447" name="Google Shape;2447;p261"/>
          <p:cNvCxnSpPr>
            <a:stCxn id="2439" idx="3"/>
            <a:endCxn id="2443" idx="1"/>
          </p:cNvCxnSpPr>
          <p:nvPr/>
        </p:nvCxnSpPr>
        <p:spPr>
          <a:xfrm flipH="1" rot="10800000">
            <a:off x="4594026" y="1205052"/>
            <a:ext cx="2523000" cy="6600"/>
          </a:xfrm>
          <a:prstGeom prst="straightConnector1">
            <a:avLst/>
          </a:prstGeom>
          <a:noFill/>
          <a:ln cap="flat" cmpd="sng" w="9525">
            <a:solidFill>
              <a:srgbClr val="666666"/>
            </a:solidFill>
            <a:prstDash val="solid"/>
            <a:round/>
            <a:headEnd len="med" w="med" type="none"/>
            <a:tailEnd len="med" w="med" type="triangle"/>
          </a:ln>
        </p:spPr>
      </p:cxnSp>
      <p:sp>
        <p:nvSpPr>
          <p:cNvPr id="2448" name="Google Shape;2448;p261"/>
          <p:cNvSpPr/>
          <p:nvPr/>
        </p:nvSpPr>
        <p:spPr>
          <a:xfrm>
            <a:off x="5199874" y="918102"/>
            <a:ext cx="1375200" cy="587100"/>
          </a:xfrm>
          <a:prstGeom prst="rect">
            <a:avLst/>
          </a:prstGeom>
          <a:solidFill>
            <a:srgbClr val="F3F0EC"/>
          </a:solidFill>
          <a:ln cap="flat" cmpd="sng" w="9525">
            <a:solidFill>
              <a:srgbClr val="22222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9" name="Google Shape;2449;p261"/>
          <p:cNvSpPr/>
          <p:nvPr/>
        </p:nvSpPr>
        <p:spPr>
          <a:xfrm>
            <a:off x="5330975" y="863775"/>
            <a:ext cx="1111500" cy="135000"/>
          </a:xfrm>
          <a:prstGeom prst="roundRect">
            <a:avLst>
              <a:gd fmla="val 50000"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latin typeface="JetBrains Mono"/>
                <a:ea typeface="JetBrains Mono"/>
                <a:cs typeface="JetBrains Mono"/>
                <a:sym typeface="JetBrains Mono"/>
              </a:rPr>
              <a:t>Fivetran network</a:t>
            </a:r>
            <a:endParaRPr sz="700">
              <a:latin typeface="JetBrains Mono"/>
              <a:ea typeface="JetBrains Mono"/>
              <a:cs typeface="JetBrains Mono"/>
              <a:sym typeface="JetBrains Mono"/>
            </a:endParaRPr>
          </a:p>
        </p:txBody>
      </p:sp>
      <p:sp>
        <p:nvSpPr>
          <p:cNvPr id="2450" name="Google Shape;2450;p261"/>
          <p:cNvSpPr/>
          <p:nvPr/>
        </p:nvSpPr>
        <p:spPr>
          <a:xfrm>
            <a:off x="5643051" y="1087800"/>
            <a:ext cx="799500" cy="303300"/>
          </a:xfrm>
          <a:prstGeom prst="rect">
            <a:avLst/>
          </a:prstGeom>
          <a:solidFill>
            <a:srgbClr val="306BEA"/>
          </a:solidFill>
          <a:ln cap="flat" cmpd="sng" w="9525">
            <a:solidFill>
              <a:srgbClr val="C1C1C1"/>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FFFFFF"/>
                </a:solidFill>
                <a:latin typeface="JetBrains Mono"/>
                <a:ea typeface="JetBrains Mono"/>
                <a:cs typeface="JetBrains Mono"/>
                <a:sym typeface="JetBrains Mono"/>
              </a:rPr>
              <a:t>Fivetran Platform</a:t>
            </a:r>
            <a:endParaRPr b="1" sz="700">
              <a:solidFill>
                <a:srgbClr val="FFFFFF"/>
              </a:solidFill>
              <a:latin typeface="JetBrains Mono"/>
              <a:ea typeface="JetBrains Mono"/>
              <a:cs typeface="JetBrains Mono"/>
              <a:sym typeface="JetBrains Mono"/>
            </a:endParaRPr>
          </a:p>
        </p:txBody>
      </p:sp>
      <p:sp>
        <p:nvSpPr>
          <p:cNvPr id="2451" name="Google Shape;2451;p261"/>
          <p:cNvSpPr/>
          <p:nvPr/>
        </p:nvSpPr>
        <p:spPr>
          <a:xfrm flipH="1">
            <a:off x="5339739" y="1087794"/>
            <a:ext cx="303300" cy="303300"/>
          </a:xfrm>
          <a:prstGeom prst="snip1Rect">
            <a:avLst>
              <a:gd fmla="val 16667" name="adj"/>
            </a:avLst>
          </a:prstGeom>
          <a:solidFill>
            <a:srgbClr val="306BEA"/>
          </a:solidFill>
          <a:ln cap="flat" cmpd="sng" w="9525">
            <a:solidFill>
              <a:srgbClr val="C1C1C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52" name="Google Shape;2452;p261"/>
          <p:cNvPicPr preferRelativeResize="0"/>
          <p:nvPr/>
        </p:nvPicPr>
        <p:blipFill>
          <a:blip r:embed="rId6">
            <a:alphaModFix/>
          </a:blip>
          <a:stretch>
            <a:fillRect/>
          </a:stretch>
        </p:blipFill>
        <p:spPr>
          <a:xfrm>
            <a:off x="3396288" y="1138009"/>
            <a:ext cx="198265" cy="204460"/>
          </a:xfrm>
          <a:prstGeom prst="rect">
            <a:avLst/>
          </a:prstGeom>
          <a:noFill/>
          <a:ln>
            <a:noFill/>
          </a:ln>
        </p:spPr>
      </p:pic>
      <p:pic>
        <p:nvPicPr>
          <p:cNvPr id="2453" name="Google Shape;2453;p261"/>
          <p:cNvPicPr preferRelativeResize="0"/>
          <p:nvPr/>
        </p:nvPicPr>
        <p:blipFill>
          <a:blip r:embed="rId5">
            <a:alphaModFix/>
          </a:blip>
          <a:stretch>
            <a:fillRect/>
          </a:stretch>
        </p:blipFill>
        <p:spPr>
          <a:xfrm>
            <a:off x="5425291" y="1148222"/>
            <a:ext cx="132166" cy="184044"/>
          </a:xfrm>
          <a:prstGeom prst="rect">
            <a:avLst/>
          </a:prstGeom>
          <a:noFill/>
          <a:ln>
            <a:noFill/>
          </a:ln>
        </p:spPr>
      </p:pic>
      <p:pic>
        <p:nvPicPr>
          <p:cNvPr id="2454" name="Google Shape;2454;p261"/>
          <p:cNvPicPr preferRelativeResize="0"/>
          <p:nvPr/>
        </p:nvPicPr>
        <p:blipFill>
          <a:blip r:embed="rId7">
            <a:alphaModFix/>
          </a:blip>
          <a:stretch>
            <a:fillRect/>
          </a:stretch>
        </p:blipFill>
        <p:spPr>
          <a:xfrm>
            <a:off x="7276022" y="1148291"/>
            <a:ext cx="207104" cy="183881"/>
          </a:xfrm>
          <a:prstGeom prst="rect">
            <a:avLst/>
          </a:prstGeom>
          <a:noFill/>
          <a:ln>
            <a:noFill/>
          </a:ln>
        </p:spPr>
      </p:pic>
      <p:sp>
        <p:nvSpPr>
          <p:cNvPr id="2455" name="Google Shape;2455;p261"/>
          <p:cNvSpPr/>
          <p:nvPr/>
        </p:nvSpPr>
        <p:spPr>
          <a:xfrm>
            <a:off x="729465" y="1623388"/>
            <a:ext cx="1272300" cy="168600"/>
          </a:xfrm>
          <a:prstGeom prst="roundRect">
            <a:avLst>
              <a:gd fmla="val 16667" name="adj"/>
            </a:avLst>
          </a:prstGeom>
          <a:solidFill>
            <a:srgbClr val="C9F227"/>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etBrains Mono"/>
                <a:ea typeface="JetBrains Mono"/>
                <a:cs typeface="JetBrains Mono"/>
                <a:sym typeface="JetBrains Mono"/>
              </a:rPr>
              <a:t>FULLY MANAGED</a:t>
            </a:r>
            <a:endParaRPr b="1" sz="800">
              <a:latin typeface="JetBrains Mono"/>
              <a:ea typeface="JetBrains Mono"/>
              <a:cs typeface="JetBrains Mono"/>
              <a:sym typeface="JetBrains Mono"/>
            </a:endParaRPr>
          </a:p>
        </p:txBody>
      </p:sp>
      <p:sp>
        <p:nvSpPr>
          <p:cNvPr id="2456" name="Google Shape;2456;p261"/>
          <p:cNvSpPr/>
          <p:nvPr/>
        </p:nvSpPr>
        <p:spPr>
          <a:xfrm>
            <a:off x="2142569" y="1625830"/>
            <a:ext cx="1272300" cy="168600"/>
          </a:xfrm>
          <a:prstGeom prst="roundRect">
            <a:avLst>
              <a:gd fmla="val 16667" name="adj"/>
            </a:avLst>
          </a:prstGeom>
          <a:solidFill>
            <a:srgbClr val="C9F227"/>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etBrains Mono"/>
                <a:ea typeface="JetBrains Mono"/>
                <a:cs typeface="JetBrains Mono"/>
                <a:sym typeface="JetBrains Mono"/>
              </a:rPr>
              <a:t>APPLICATIONS</a:t>
            </a:r>
            <a:endParaRPr b="1" sz="800">
              <a:latin typeface="JetBrains Mono"/>
              <a:ea typeface="JetBrains Mono"/>
              <a:cs typeface="JetBrains Mono"/>
              <a:sym typeface="JetBrains Mono"/>
            </a:endParaRPr>
          </a:p>
        </p:txBody>
      </p:sp>
      <p:sp>
        <p:nvSpPr>
          <p:cNvPr id="2457" name="Google Shape;2457;p261"/>
          <p:cNvSpPr/>
          <p:nvPr/>
        </p:nvSpPr>
        <p:spPr>
          <a:xfrm>
            <a:off x="3555673" y="1625830"/>
            <a:ext cx="1272300" cy="168600"/>
          </a:xfrm>
          <a:prstGeom prst="roundRect">
            <a:avLst>
              <a:gd fmla="val 16667" name="adj"/>
            </a:avLst>
          </a:prstGeom>
          <a:solidFill>
            <a:srgbClr val="C9F227"/>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etBrains Mono"/>
                <a:ea typeface="JetBrains Mono"/>
                <a:cs typeface="JetBrains Mono"/>
                <a:sym typeface="JetBrains Mono"/>
              </a:rPr>
              <a:t>DATABASES</a:t>
            </a:r>
            <a:endParaRPr b="1" sz="800">
              <a:latin typeface="JetBrains Mono"/>
              <a:ea typeface="JetBrains Mono"/>
              <a:cs typeface="JetBrains Mono"/>
              <a:sym typeface="JetBrains Mono"/>
            </a:endParaRPr>
          </a:p>
        </p:txBody>
      </p:sp>
      <p:sp>
        <p:nvSpPr>
          <p:cNvPr id="2458" name="Google Shape;2458;p261"/>
          <p:cNvSpPr/>
          <p:nvPr/>
        </p:nvSpPr>
        <p:spPr>
          <a:xfrm>
            <a:off x="6662041" y="1625830"/>
            <a:ext cx="1822500" cy="168600"/>
          </a:xfrm>
          <a:prstGeom prst="roundRect">
            <a:avLst>
              <a:gd fmla="val 16667" name="adj"/>
            </a:avLst>
          </a:prstGeom>
          <a:solidFill>
            <a:srgbClr val="F4CCC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etBrains Mono"/>
                <a:ea typeface="JetBrains Mono"/>
                <a:cs typeface="JetBrains Mono"/>
                <a:sym typeface="JetBrains Mono"/>
              </a:rPr>
              <a:t>LOCAL DATA PROCESSING</a:t>
            </a:r>
            <a:endParaRPr b="1" sz="800">
              <a:latin typeface="JetBrains Mono"/>
              <a:ea typeface="JetBrains Mono"/>
              <a:cs typeface="JetBrains Mono"/>
              <a:sym typeface="JetBrains Mono"/>
            </a:endParaRPr>
          </a:p>
        </p:txBody>
      </p:sp>
      <p:sp>
        <p:nvSpPr>
          <p:cNvPr id="2459" name="Google Shape;2459;p261"/>
          <p:cNvSpPr/>
          <p:nvPr/>
        </p:nvSpPr>
        <p:spPr>
          <a:xfrm>
            <a:off x="4968777" y="1625830"/>
            <a:ext cx="1555200" cy="168600"/>
          </a:xfrm>
          <a:prstGeom prst="roundRect">
            <a:avLst>
              <a:gd fmla="val 16667" name="adj"/>
            </a:avLst>
          </a:prstGeom>
          <a:solidFill>
            <a:srgbClr val="C9F227"/>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etBrains Mono"/>
                <a:ea typeface="JetBrains Mono"/>
                <a:cs typeface="JetBrains Mono"/>
                <a:sym typeface="JetBrains Mono"/>
              </a:rPr>
              <a:t>NO CONFIGURATION</a:t>
            </a:r>
            <a:endParaRPr b="1" sz="800">
              <a:latin typeface="JetBrains Mono"/>
              <a:ea typeface="JetBrains Mono"/>
              <a:cs typeface="JetBrains Mono"/>
              <a:sym typeface="JetBrains Mono"/>
            </a:endParaRPr>
          </a:p>
        </p:txBody>
      </p:sp>
      <p:sp>
        <p:nvSpPr>
          <p:cNvPr id="2460" name="Google Shape;2460;p261"/>
          <p:cNvSpPr txBox="1"/>
          <p:nvPr/>
        </p:nvSpPr>
        <p:spPr>
          <a:xfrm>
            <a:off x="651825" y="3974525"/>
            <a:ext cx="2358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Inter"/>
                <a:ea typeface="Inter"/>
                <a:cs typeface="Inter"/>
                <a:sym typeface="Inter"/>
              </a:rPr>
              <a:t>Self-Hosted</a:t>
            </a:r>
            <a:endParaRPr b="1" sz="1800">
              <a:latin typeface="Inter"/>
              <a:ea typeface="Inter"/>
              <a:cs typeface="Inter"/>
              <a:sym typeface="Inter"/>
            </a:endParaRPr>
          </a:p>
          <a:p>
            <a:pPr indent="0" lvl="0" marL="0" rtl="0" algn="l">
              <a:spcBef>
                <a:spcPts val="0"/>
              </a:spcBef>
              <a:spcAft>
                <a:spcPts val="0"/>
              </a:spcAft>
              <a:buNone/>
            </a:pPr>
            <a:r>
              <a:rPr lang="en" sz="900">
                <a:latin typeface="Inter"/>
                <a:ea typeface="Inter"/>
                <a:cs typeface="Inter"/>
                <a:sym typeface="Inter"/>
              </a:rPr>
              <a:t>Self-host HVR in your local environment for high-volume replication (</a:t>
            </a:r>
            <a:r>
              <a:rPr lang="en" sz="900">
                <a:solidFill>
                  <a:schemeClr val="dk1"/>
                </a:solidFill>
                <a:latin typeface="Inter"/>
                <a:ea typeface="Inter"/>
                <a:cs typeface="Inter"/>
                <a:sym typeface="Inter"/>
              </a:rPr>
              <a:t>HVR)</a:t>
            </a:r>
            <a:endParaRPr b="1" sz="1200">
              <a:latin typeface="Inter"/>
              <a:ea typeface="Inter"/>
              <a:cs typeface="Inter"/>
              <a:sym typeface="Inter"/>
            </a:endParaRPr>
          </a:p>
        </p:txBody>
      </p:sp>
      <p:sp>
        <p:nvSpPr>
          <p:cNvPr id="2461" name="Google Shape;2461;p261"/>
          <p:cNvSpPr/>
          <p:nvPr/>
        </p:nvSpPr>
        <p:spPr>
          <a:xfrm>
            <a:off x="738600" y="4807475"/>
            <a:ext cx="1266000" cy="171000"/>
          </a:xfrm>
          <a:prstGeom prst="roundRect">
            <a:avLst>
              <a:gd fmla="val 16667" name="adj"/>
            </a:avLst>
          </a:prstGeom>
          <a:solidFill>
            <a:srgbClr val="F4CCC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etBrains Mono"/>
                <a:ea typeface="JetBrains Mono"/>
                <a:cs typeface="JetBrains Mono"/>
                <a:sym typeface="JetBrains Mono"/>
              </a:rPr>
              <a:t>FULLY MANAGED</a:t>
            </a:r>
            <a:endParaRPr b="1" sz="800">
              <a:latin typeface="JetBrains Mono"/>
              <a:ea typeface="JetBrains Mono"/>
              <a:cs typeface="JetBrains Mono"/>
              <a:sym typeface="JetBrains Mono"/>
            </a:endParaRPr>
          </a:p>
        </p:txBody>
      </p:sp>
      <p:sp>
        <p:nvSpPr>
          <p:cNvPr id="2462" name="Google Shape;2462;p261"/>
          <p:cNvSpPr/>
          <p:nvPr/>
        </p:nvSpPr>
        <p:spPr>
          <a:xfrm>
            <a:off x="2144709" y="4809954"/>
            <a:ext cx="1266000" cy="171000"/>
          </a:xfrm>
          <a:prstGeom prst="roundRect">
            <a:avLst>
              <a:gd fmla="val 16667" name="adj"/>
            </a:avLst>
          </a:prstGeom>
          <a:solidFill>
            <a:srgbClr val="F4CCC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etBrains Mono"/>
                <a:ea typeface="JetBrains Mono"/>
                <a:cs typeface="JetBrains Mono"/>
                <a:sym typeface="JetBrains Mono"/>
              </a:rPr>
              <a:t>APPLICATIONS</a:t>
            </a:r>
            <a:endParaRPr b="1" sz="800">
              <a:latin typeface="JetBrains Mono"/>
              <a:ea typeface="JetBrains Mono"/>
              <a:cs typeface="JetBrains Mono"/>
              <a:sym typeface="JetBrains Mono"/>
            </a:endParaRPr>
          </a:p>
        </p:txBody>
      </p:sp>
      <p:sp>
        <p:nvSpPr>
          <p:cNvPr id="2463" name="Google Shape;2463;p261"/>
          <p:cNvSpPr/>
          <p:nvPr/>
        </p:nvSpPr>
        <p:spPr>
          <a:xfrm>
            <a:off x="3550818" y="4809954"/>
            <a:ext cx="1266000" cy="171000"/>
          </a:xfrm>
          <a:prstGeom prst="roundRect">
            <a:avLst>
              <a:gd fmla="val 16667" name="adj"/>
            </a:avLst>
          </a:prstGeom>
          <a:solidFill>
            <a:srgbClr val="C9F227"/>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etBrains Mono"/>
                <a:ea typeface="JetBrains Mono"/>
                <a:cs typeface="JetBrains Mono"/>
                <a:sym typeface="JetBrains Mono"/>
              </a:rPr>
              <a:t>DATABASES</a:t>
            </a:r>
            <a:endParaRPr b="1" sz="800">
              <a:latin typeface="JetBrains Mono"/>
              <a:ea typeface="JetBrains Mono"/>
              <a:cs typeface="JetBrains Mono"/>
              <a:sym typeface="JetBrains Mono"/>
            </a:endParaRPr>
          </a:p>
        </p:txBody>
      </p:sp>
      <p:sp>
        <p:nvSpPr>
          <p:cNvPr id="2464" name="Google Shape;2464;p261"/>
          <p:cNvSpPr/>
          <p:nvPr/>
        </p:nvSpPr>
        <p:spPr>
          <a:xfrm>
            <a:off x="4956928" y="4809954"/>
            <a:ext cx="1547700" cy="171000"/>
          </a:xfrm>
          <a:prstGeom prst="roundRect">
            <a:avLst>
              <a:gd fmla="val 16667" name="adj"/>
            </a:avLst>
          </a:prstGeom>
          <a:solidFill>
            <a:srgbClr val="F4CCC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etBrains Mono"/>
                <a:ea typeface="JetBrains Mono"/>
                <a:cs typeface="JetBrains Mono"/>
                <a:sym typeface="JetBrains Mono"/>
              </a:rPr>
              <a:t>NO CONFIGURATION</a:t>
            </a:r>
            <a:endParaRPr b="1" sz="800">
              <a:latin typeface="JetBrains Mono"/>
              <a:ea typeface="JetBrains Mono"/>
              <a:cs typeface="JetBrains Mono"/>
              <a:sym typeface="JetBrains Mono"/>
            </a:endParaRPr>
          </a:p>
        </p:txBody>
      </p:sp>
      <p:sp>
        <p:nvSpPr>
          <p:cNvPr id="2465" name="Google Shape;2465;p261"/>
          <p:cNvSpPr/>
          <p:nvPr/>
        </p:nvSpPr>
        <p:spPr>
          <a:xfrm>
            <a:off x="6644516" y="4807475"/>
            <a:ext cx="1849200" cy="171000"/>
          </a:xfrm>
          <a:prstGeom prst="roundRect">
            <a:avLst>
              <a:gd fmla="val 16667" name="adj"/>
            </a:avLst>
          </a:prstGeom>
          <a:solidFill>
            <a:srgbClr val="C9F227"/>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JetBrains Mono"/>
                <a:ea typeface="JetBrains Mono"/>
                <a:cs typeface="JetBrains Mono"/>
                <a:sym typeface="JetBrains Mono"/>
              </a:rPr>
              <a:t>LOCAL DATA PROCESSING</a:t>
            </a:r>
            <a:endParaRPr b="1" sz="800">
              <a:latin typeface="JetBrains Mono"/>
              <a:ea typeface="JetBrains Mono"/>
              <a:cs typeface="JetBrains Mono"/>
              <a:sym typeface="JetBrains Mono"/>
            </a:endParaRPr>
          </a:p>
        </p:txBody>
      </p:sp>
      <p:sp>
        <p:nvSpPr>
          <p:cNvPr id="2466" name="Google Shape;2466;p261"/>
          <p:cNvSpPr/>
          <p:nvPr/>
        </p:nvSpPr>
        <p:spPr>
          <a:xfrm>
            <a:off x="3220277" y="4099774"/>
            <a:ext cx="2868900" cy="587100"/>
          </a:xfrm>
          <a:prstGeom prst="rect">
            <a:avLst/>
          </a:prstGeom>
          <a:solidFill>
            <a:srgbClr val="F3F0EC"/>
          </a:solid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7" name="Google Shape;2467;p261"/>
          <p:cNvSpPr/>
          <p:nvPr/>
        </p:nvSpPr>
        <p:spPr>
          <a:xfrm>
            <a:off x="4099037" y="4040875"/>
            <a:ext cx="1111500" cy="135000"/>
          </a:xfrm>
          <a:prstGeom prst="roundRect">
            <a:avLst>
              <a:gd fmla="val 50000"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latin typeface="JetBrains Mono"/>
                <a:ea typeface="JetBrains Mono"/>
                <a:cs typeface="JetBrains Mono"/>
                <a:sym typeface="JetBrains Mono"/>
              </a:rPr>
              <a:t>Customer network</a:t>
            </a:r>
            <a:endParaRPr sz="700">
              <a:latin typeface="JetBrains Mono"/>
              <a:ea typeface="JetBrains Mono"/>
              <a:cs typeface="JetBrains Mono"/>
              <a:sym typeface="JetBrains Mono"/>
            </a:endParaRPr>
          </a:p>
        </p:txBody>
      </p:sp>
      <p:sp>
        <p:nvSpPr>
          <p:cNvPr id="2468" name="Google Shape;2468;p261"/>
          <p:cNvSpPr/>
          <p:nvPr/>
        </p:nvSpPr>
        <p:spPr>
          <a:xfrm>
            <a:off x="3657717" y="4279900"/>
            <a:ext cx="728400" cy="303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latin typeface="JetBrains Mono"/>
                <a:ea typeface="JetBrains Mono"/>
                <a:cs typeface="JetBrains Mono"/>
                <a:sym typeface="JetBrains Mono"/>
              </a:rPr>
              <a:t>Source DB</a:t>
            </a:r>
            <a:endParaRPr b="1" sz="700">
              <a:latin typeface="JetBrains Mono"/>
              <a:ea typeface="JetBrains Mono"/>
              <a:cs typeface="JetBrains Mono"/>
              <a:sym typeface="JetBrains Mono"/>
            </a:endParaRPr>
          </a:p>
        </p:txBody>
      </p:sp>
      <p:sp>
        <p:nvSpPr>
          <p:cNvPr id="2469" name="Google Shape;2469;p261"/>
          <p:cNvSpPr/>
          <p:nvPr/>
        </p:nvSpPr>
        <p:spPr>
          <a:xfrm flipH="1">
            <a:off x="3354412" y="4279901"/>
            <a:ext cx="303300" cy="303300"/>
          </a:xfrm>
          <a:prstGeom prst="snip1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0" name="Google Shape;2470;p261"/>
          <p:cNvSpPr/>
          <p:nvPr/>
        </p:nvSpPr>
        <p:spPr>
          <a:xfrm>
            <a:off x="5189525" y="4279900"/>
            <a:ext cx="771000" cy="303300"/>
          </a:xfrm>
          <a:prstGeom prst="rect">
            <a:avLst/>
          </a:prstGeom>
          <a:solidFill>
            <a:srgbClr val="306BEA"/>
          </a:solidFill>
          <a:ln cap="flat" cmpd="sng" w="9525">
            <a:solidFill>
              <a:srgbClr val="C1C1C1"/>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FFFFFF"/>
                </a:solidFill>
                <a:latin typeface="JetBrains Mono"/>
                <a:ea typeface="JetBrains Mono"/>
                <a:cs typeface="JetBrains Mono"/>
                <a:sym typeface="JetBrains Mono"/>
              </a:rPr>
              <a:t>HVR</a:t>
            </a:r>
            <a:endParaRPr b="1" sz="700">
              <a:solidFill>
                <a:srgbClr val="FFFFFF"/>
              </a:solidFill>
              <a:latin typeface="JetBrains Mono"/>
              <a:ea typeface="JetBrains Mono"/>
              <a:cs typeface="JetBrains Mono"/>
              <a:sym typeface="JetBrains Mono"/>
            </a:endParaRPr>
          </a:p>
        </p:txBody>
      </p:sp>
      <p:sp>
        <p:nvSpPr>
          <p:cNvPr id="2471" name="Google Shape;2471;p261"/>
          <p:cNvSpPr/>
          <p:nvPr/>
        </p:nvSpPr>
        <p:spPr>
          <a:xfrm flipH="1">
            <a:off x="4886212" y="4279901"/>
            <a:ext cx="303300" cy="303300"/>
          </a:xfrm>
          <a:prstGeom prst="snip1Rect">
            <a:avLst>
              <a:gd fmla="val 16667" name="adj"/>
            </a:avLst>
          </a:prstGeom>
          <a:solidFill>
            <a:srgbClr val="306BEA"/>
          </a:solidFill>
          <a:ln cap="flat" cmpd="sng" w="9525">
            <a:solidFill>
              <a:srgbClr val="C1C1C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72" name="Google Shape;2472;p261"/>
          <p:cNvPicPr preferRelativeResize="0"/>
          <p:nvPr/>
        </p:nvPicPr>
        <p:blipFill>
          <a:blip r:embed="rId5">
            <a:alphaModFix/>
          </a:blip>
          <a:stretch>
            <a:fillRect/>
          </a:stretch>
        </p:blipFill>
        <p:spPr>
          <a:xfrm>
            <a:off x="4971776" y="4336316"/>
            <a:ext cx="132166" cy="184044"/>
          </a:xfrm>
          <a:prstGeom prst="rect">
            <a:avLst/>
          </a:prstGeom>
          <a:noFill/>
          <a:ln>
            <a:noFill/>
          </a:ln>
        </p:spPr>
      </p:pic>
      <p:pic>
        <p:nvPicPr>
          <p:cNvPr id="2473" name="Google Shape;2473;p261"/>
          <p:cNvPicPr preferRelativeResize="0"/>
          <p:nvPr/>
        </p:nvPicPr>
        <p:blipFill>
          <a:blip r:embed="rId8">
            <a:alphaModFix/>
          </a:blip>
          <a:stretch>
            <a:fillRect/>
          </a:stretch>
        </p:blipFill>
        <p:spPr>
          <a:xfrm>
            <a:off x="3423209" y="4343375"/>
            <a:ext cx="181597" cy="198658"/>
          </a:xfrm>
          <a:prstGeom prst="rect">
            <a:avLst/>
          </a:prstGeom>
          <a:noFill/>
          <a:ln>
            <a:noFill/>
          </a:ln>
        </p:spPr>
      </p:pic>
      <p:sp>
        <p:nvSpPr>
          <p:cNvPr id="2474" name="Google Shape;2474;p261"/>
          <p:cNvSpPr/>
          <p:nvPr/>
        </p:nvSpPr>
        <p:spPr>
          <a:xfrm>
            <a:off x="7118428" y="4099774"/>
            <a:ext cx="1375200" cy="587100"/>
          </a:xfrm>
          <a:prstGeom prst="rect">
            <a:avLst/>
          </a:prstGeom>
          <a:solidFill>
            <a:srgbClr val="F3F0EC"/>
          </a:solid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5" name="Google Shape;2475;p261"/>
          <p:cNvSpPr/>
          <p:nvPr/>
        </p:nvSpPr>
        <p:spPr>
          <a:xfrm>
            <a:off x="7205475" y="4040875"/>
            <a:ext cx="1201200" cy="135000"/>
          </a:xfrm>
          <a:prstGeom prst="roundRect">
            <a:avLst>
              <a:gd fmla="val 50000"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latin typeface="JetBrains Mono"/>
                <a:ea typeface="JetBrains Mono"/>
                <a:cs typeface="JetBrains Mono"/>
                <a:sym typeface="JetBrains Mono"/>
              </a:rPr>
              <a:t>Destination network</a:t>
            </a:r>
            <a:endParaRPr sz="700">
              <a:latin typeface="JetBrains Mono"/>
              <a:ea typeface="JetBrains Mono"/>
              <a:cs typeface="JetBrains Mono"/>
              <a:sym typeface="JetBrains Mono"/>
            </a:endParaRPr>
          </a:p>
        </p:txBody>
      </p:sp>
      <p:sp>
        <p:nvSpPr>
          <p:cNvPr id="2476" name="Google Shape;2476;p261"/>
          <p:cNvSpPr/>
          <p:nvPr/>
        </p:nvSpPr>
        <p:spPr>
          <a:xfrm>
            <a:off x="7557000" y="4279900"/>
            <a:ext cx="836100" cy="303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latin typeface="JetBrains Mono"/>
                <a:ea typeface="JetBrains Mono"/>
                <a:cs typeface="JetBrains Mono"/>
                <a:sym typeface="JetBrains Mono"/>
              </a:rPr>
              <a:t>Destination</a:t>
            </a:r>
            <a:endParaRPr b="1" sz="700">
              <a:latin typeface="JetBrains Mono"/>
              <a:ea typeface="JetBrains Mono"/>
              <a:cs typeface="JetBrains Mono"/>
              <a:sym typeface="JetBrains Mono"/>
            </a:endParaRPr>
          </a:p>
        </p:txBody>
      </p:sp>
      <p:sp>
        <p:nvSpPr>
          <p:cNvPr id="2477" name="Google Shape;2477;p261"/>
          <p:cNvSpPr/>
          <p:nvPr/>
        </p:nvSpPr>
        <p:spPr>
          <a:xfrm flipH="1">
            <a:off x="7257830" y="4279900"/>
            <a:ext cx="303300" cy="303300"/>
          </a:xfrm>
          <a:prstGeom prst="snip1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78" name="Google Shape;2478;p261"/>
          <p:cNvPicPr preferRelativeResize="0"/>
          <p:nvPr/>
        </p:nvPicPr>
        <p:blipFill>
          <a:blip r:embed="rId9">
            <a:alphaModFix/>
          </a:blip>
          <a:stretch>
            <a:fillRect/>
          </a:stretch>
        </p:blipFill>
        <p:spPr>
          <a:xfrm>
            <a:off x="7316650" y="4340159"/>
            <a:ext cx="181598" cy="181569"/>
          </a:xfrm>
          <a:prstGeom prst="rect">
            <a:avLst/>
          </a:prstGeom>
          <a:noFill/>
          <a:ln>
            <a:noFill/>
          </a:ln>
        </p:spPr>
      </p:pic>
      <p:cxnSp>
        <p:nvCxnSpPr>
          <p:cNvPr id="2479" name="Google Shape;2479;p261"/>
          <p:cNvCxnSpPr>
            <a:stCxn id="2468" idx="3"/>
            <a:endCxn id="2471" idx="0"/>
          </p:cNvCxnSpPr>
          <p:nvPr/>
        </p:nvCxnSpPr>
        <p:spPr>
          <a:xfrm>
            <a:off x="4386117" y="4431550"/>
            <a:ext cx="500100" cy="0"/>
          </a:xfrm>
          <a:prstGeom prst="straightConnector1">
            <a:avLst/>
          </a:prstGeom>
          <a:noFill/>
          <a:ln cap="flat" cmpd="sng" w="9525">
            <a:solidFill>
              <a:srgbClr val="666666"/>
            </a:solidFill>
            <a:prstDash val="solid"/>
            <a:round/>
            <a:headEnd len="med" w="med" type="none"/>
            <a:tailEnd len="med" w="med" type="triangle"/>
          </a:ln>
        </p:spPr>
      </p:cxnSp>
      <p:cxnSp>
        <p:nvCxnSpPr>
          <p:cNvPr id="2480" name="Google Shape;2480;p261"/>
          <p:cNvCxnSpPr>
            <a:stCxn id="2470" idx="3"/>
            <a:endCxn id="2477" idx="0"/>
          </p:cNvCxnSpPr>
          <p:nvPr/>
        </p:nvCxnSpPr>
        <p:spPr>
          <a:xfrm>
            <a:off x="5960525" y="4431550"/>
            <a:ext cx="1297200" cy="0"/>
          </a:xfrm>
          <a:prstGeom prst="straightConnector1">
            <a:avLst/>
          </a:prstGeom>
          <a:noFill/>
          <a:ln cap="flat" cmpd="sng" w="9525">
            <a:solidFill>
              <a:srgbClr val="666666"/>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4" name="Shape 2484"/>
        <p:cNvGrpSpPr/>
        <p:nvPr/>
      </p:nvGrpSpPr>
      <p:grpSpPr>
        <a:xfrm>
          <a:off x="0" y="0"/>
          <a:ext cx="0" cy="0"/>
          <a:chOff x="0" y="0"/>
          <a:chExt cx="0" cy="0"/>
        </a:xfrm>
      </p:grpSpPr>
      <p:pic>
        <p:nvPicPr>
          <p:cNvPr id="2485" name="Google Shape;2485;p262"/>
          <p:cNvPicPr preferRelativeResize="0"/>
          <p:nvPr/>
        </p:nvPicPr>
        <p:blipFill rotWithShape="1">
          <a:blip r:embed="rId3">
            <a:alphaModFix/>
          </a:blip>
          <a:srcRect b="12141" l="2353" r="0" t="0"/>
          <a:stretch/>
        </p:blipFill>
        <p:spPr>
          <a:xfrm>
            <a:off x="0" y="900124"/>
            <a:ext cx="9144003" cy="4250174"/>
          </a:xfrm>
          <a:prstGeom prst="rect">
            <a:avLst/>
          </a:prstGeom>
          <a:noFill/>
          <a:ln>
            <a:noFill/>
          </a:ln>
        </p:spPr>
      </p:pic>
      <p:sp>
        <p:nvSpPr>
          <p:cNvPr id="2486" name="Google Shape;2486;p262"/>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487" name="Google Shape;2487;p262"/>
          <p:cNvPicPr preferRelativeResize="0"/>
          <p:nvPr/>
        </p:nvPicPr>
        <p:blipFill>
          <a:blip r:embed="rId4">
            <a:alphaModFix/>
          </a:blip>
          <a:stretch>
            <a:fillRect/>
          </a:stretch>
        </p:blipFill>
        <p:spPr>
          <a:xfrm>
            <a:off x="267429" y="4744238"/>
            <a:ext cx="227231" cy="281834"/>
          </a:xfrm>
          <a:prstGeom prst="rect">
            <a:avLst/>
          </a:prstGeom>
          <a:noFill/>
          <a:ln>
            <a:noFill/>
          </a:ln>
        </p:spPr>
      </p:pic>
      <p:sp>
        <p:nvSpPr>
          <p:cNvPr id="2488" name="Google Shape;2488;p262"/>
          <p:cNvSpPr txBox="1"/>
          <p:nvPr/>
        </p:nvSpPr>
        <p:spPr>
          <a:xfrm>
            <a:off x="529350" y="108175"/>
            <a:ext cx="80853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accent2"/>
                </a:solidFill>
                <a:latin typeface="Inter"/>
                <a:ea typeface="Inter"/>
                <a:cs typeface="Inter"/>
                <a:sym typeface="Inter"/>
              </a:rPr>
              <a:t>Fivetran</a:t>
            </a:r>
            <a:r>
              <a:rPr b="1" lang="en" sz="2700">
                <a:solidFill>
                  <a:schemeClr val="dk1"/>
                </a:solidFill>
                <a:latin typeface="Inter"/>
                <a:ea typeface="Inter"/>
                <a:cs typeface="Inter"/>
                <a:sym typeface="Inter"/>
              </a:rPr>
              <a:t>: A single platform to securely move your data wherever or </a:t>
            </a:r>
            <a:r>
              <a:rPr b="1" lang="en" sz="2700">
                <a:solidFill>
                  <a:schemeClr val="dk1"/>
                </a:solidFill>
                <a:latin typeface="Inter"/>
                <a:ea typeface="Inter"/>
                <a:cs typeface="Inter"/>
                <a:sym typeface="Inter"/>
              </a:rPr>
              <a:t>however</a:t>
            </a:r>
            <a:r>
              <a:rPr b="1" lang="en" sz="2700">
                <a:solidFill>
                  <a:schemeClr val="dk1"/>
                </a:solidFill>
                <a:latin typeface="Inter"/>
                <a:ea typeface="Inter"/>
                <a:cs typeface="Inter"/>
                <a:sym typeface="Inter"/>
              </a:rPr>
              <a:t> it exists</a:t>
            </a:r>
            <a:endParaRPr b="1" sz="2700">
              <a:solidFill>
                <a:schemeClr val="dk1"/>
              </a:solidFill>
              <a:latin typeface="Inter"/>
              <a:ea typeface="Inter"/>
              <a:cs typeface="Inter"/>
              <a:sym typeface="Inter"/>
            </a:endParaRPr>
          </a:p>
          <a:p>
            <a:pPr indent="0" lvl="0" marL="0" rtl="0" algn="ctr">
              <a:spcBef>
                <a:spcPts val="0"/>
              </a:spcBef>
              <a:spcAft>
                <a:spcPts val="0"/>
              </a:spcAft>
              <a:buNone/>
            </a:pPr>
            <a:r>
              <a:t/>
            </a:r>
            <a:endParaRPr b="1" sz="2100">
              <a:solidFill>
                <a:srgbClr val="2F6BEA"/>
              </a:solidFill>
              <a:latin typeface="Inter"/>
              <a:ea typeface="Inter"/>
              <a:cs typeface="Inter"/>
              <a:sym typeface="Inter"/>
            </a:endParaRPr>
          </a:p>
          <a:p>
            <a:pPr indent="0" lvl="0" marL="0" rtl="0" algn="ctr">
              <a:spcBef>
                <a:spcPts val="0"/>
              </a:spcBef>
              <a:spcAft>
                <a:spcPts val="0"/>
              </a:spcAft>
              <a:buNone/>
            </a:pPr>
            <a:r>
              <a:t/>
            </a:r>
            <a:endParaRPr b="1" sz="2100">
              <a:solidFill>
                <a:schemeClr val="dk1"/>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6BEA"/>
        </a:solidFill>
      </p:bgPr>
    </p:bg>
    <p:spTree>
      <p:nvGrpSpPr>
        <p:cNvPr id="2492" name="Shape 2492"/>
        <p:cNvGrpSpPr/>
        <p:nvPr/>
      </p:nvGrpSpPr>
      <p:grpSpPr>
        <a:xfrm>
          <a:off x="0" y="0"/>
          <a:ext cx="0" cy="0"/>
          <a:chOff x="0" y="0"/>
          <a:chExt cx="0" cy="0"/>
        </a:xfrm>
      </p:grpSpPr>
      <p:sp>
        <p:nvSpPr>
          <p:cNvPr id="2493" name="Google Shape;2493;p263"/>
          <p:cNvSpPr txBox="1"/>
          <p:nvPr>
            <p:ph type="title"/>
          </p:nvPr>
        </p:nvSpPr>
        <p:spPr>
          <a:xfrm>
            <a:off x="329150" y="1404100"/>
            <a:ext cx="7784400" cy="1598400"/>
          </a:xfrm>
          <a:prstGeom prst="rect">
            <a:avLst/>
          </a:prstGeom>
        </p:spPr>
        <p:txBody>
          <a:bodyPr anchorCtr="0" anchor="ctr" bIns="34275" lIns="34275" spcFirstLastPara="1" rIns="34275" wrap="square" tIns="34275">
            <a:noAutofit/>
          </a:bodyPr>
          <a:lstStyle/>
          <a:p>
            <a:pPr indent="0" lvl="0" marL="0" rtl="0" algn="l">
              <a:spcBef>
                <a:spcPts val="0"/>
              </a:spcBef>
              <a:spcAft>
                <a:spcPts val="0"/>
              </a:spcAft>
              <a:buNone/>
            </a:pPr>
            <a:r>
              <a:rPr lang="en" sz="4200">
                <a:solidFill>
                  <a:schemeClr val="lt1"/>
                </a:solidFill>
              </a:rPr>
              <a:t>Ideal Customer Profile</a:t>
            </a:r>
            <a:endParaRPr sz="4200">
              <a:solidFill>
                <a:schemeClr val="lt1"/>
              </a:solidFill>
            </a:endParaRPr>
          </a:p>
          <a:p>
            <a:pPr indent="0" lvl="0" marL="0" rtl="0" algn="l">
              <a:lnSpc>
                <a:spcPct val="80000"/>
              </a:lnSpc>
              <a:spcBef>
                <a:spcPts val="1000"/>
              </a:spcBef>
              <a:spcAft>
                <a:spcPts val="0"/>
              </a:spcAft>
              <a:buNone/>
            </a:pPr>
            <a:r>
              <a:rPr b="0" lang="en" sz="3300">
                <a:solidFill>
                  <a:schemeClr val="lt1"/>
                </a:solidFill>
              </a:rPr>
              <a:t>for Hybrid Deployment</a:t>
            </a:r>
            <a:endParaRPr sz="4200">
              <a:solidFill>
                <a:schemeClr val="lt1"/>
              </a:solidFill>
            </a:endParaRPr>
          </a:p>
        </p:txBody>
      </p:sp>
      <p:sp>
        <p:nvSpPr>
          <p:cNvPr id="2494" name="Google Shape;2494;p263"/>
          <p:cNvSpPr txBox="1"/>
          <p:nvPr>
            <p:ph idx="12" type="sldNum"/>
          </p:nvPr>
        </p:nvSpPr>
        <p:spPr>
          <a:xfrm>
            <a:off x="8586613" y="4715606"/>
            <a:ext cx="228300" cy="28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8" name="Shape 2498"/>
        <p:cNvGrpSpPr/>
        <p:nvPr/>
      </p:nvGrpSpPr>
      <p:grpSpPr>
        <a:xfrm>
          <a:off x="0" y="0"/>
          <a:ext cx="0" cy="0"/>
          <a:chOff x="0" y="0"/>
          <a:chExt cx="0" cy="0"/>
        </a:xfrm>
      </p:grpSpPr>
      <p:sp>
        <p:nvSpPr>
          <p:cNvPr id="2499" name="Google Shape;2499;p264"/>
          <p:cNvSpPr txBox="1"/>
          <p:nvPr>
            <p:ph type="title"/>
          </p:nvPr>
        </p:nvSpPr>
        <p:spPr>
          <a:xfrm>
            <a:off x="204402" y="193825"/>
            <a:ext cx="87405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Ideal Customer Profile for Hybrid Deployment</a:t>
            </a:r>
            <a:endParaRPr/>
          </a:p>
        </p:txBody>
      </p:sp>
      <p:graphicFrame>
        <p:nvGraphicFramePr>
          <p:cNvPr id="2500" name="Google Shape;2500;p264"/>
          <p:cNvGraphicFramePr/>
          <p:nvPr/>
        </p:nvGraphicFramePr>
        <p:xfrm>
          <a:off x="201738" y="816775"/>
          <a:ext cx="3000000" cy="3000000"/>
        </p:xfrm>
        <a:graphic>
          <a:graphicData uri="http://schemas.openxmlformats.org/drawingml/2006/table">
            <a:tbl>
              <a:tblPr>
                <a:noFill/>
                <a:tableStyleId>{3C2FC0C7-74A2-4F8D-9355-C4211E5F309A}</a:tableStyleId>
              </a:tblPr>
              <a:tblGrid>
                <a:gridCol w="1669800"/>
                <a:gridCol w="7070725"/>
              </a:tblGrid>
              <a:tr h="966925">
                <a:tc>
                  <a:txBody>
                    <a:bodyPr/>
                    <a:lstStyle/>
                    <a:p>
                      <a:pPr indent="0" lvl="0" marL="0" rtl="0" algn="l">
                        <a:spcBef>
                          <a:spcPts val="0"/>
                        </a:spcBef>
                        <a:spcAft>
                          <a:spcPts val="0"/>
                        </a:spcAft>
                        <a:buNone/>
                      </a:pPr>
                      <a:r>
                        <a:rPr lang="en" sz="1200">
                          <a:solidFill>
                            <a:schemeClr val="accent2"/>
                          </a:solidFill>
                          <a:latin typeface="DM Sans ExtraBold"/>
                          <a:ea typeface="DM Sans ExtraBold"/>
                          <a:cs typeface="DM Sans ExtraBold"/>
                          <a:sym typeface="DM Sans ExtraBold"/>
                        </a:rPr>
                        <a:t>Enterprise Type</a:t>
                      </a:r>
                      <a:endParaRPr sz="1200">
                        <a:solidFill>
                          <a:schemeClr val="accent2"/>
                        </a:solidFill>
                        <a:latin typeface="DM Sans ExtraBold"/>
                        <a:ea typeface="DM Sans ExtraBold"/>
                        <a:cs typeface="DM Sans ExtraBold"/>
                        <a:sym typeface="DM Sans ExtraBold"/>
                      </a:endParaRPr>
                    </a:p>
                  </a:txBody>
                  <a:tcPr marT="91425" marB="91425" marR="91425" marL="91425">
                    <a:solidFill>
                      <a:srgbClr val="F3F3F3"/>
                    </a:solidFill>
                  </a:tcPr>
                </a:tc>
                <a:tc>
                  <a:txBody>
                    <a:bodyPr/>
                    <a:lstStyle/>
                    <a:p>
                      <a:pPr indent="0" lvl="0" marL="0" rtl="0" algn="l">
                        <a:lnSpc>
                          <a:spcPct val="115000"/>
                        </a:lnSpc>
                        <a:spcBef>
                          <a:spcPts val="1200"/>
                        </a:spcBef>
                        <a:spcAft>
                          <a:spcPts val="0"/>
                        </a:spcAft>
                        <a:buNone/>
                      </a:pPr>
                      <a:r>
                        <a:rPr lang="en" sz="1000">
                          <a:latin typeface="DM Sans"/>
                          <a:ea typeface="DM Sans"/>
                          <a:cs typeface="DM Sans"/>
                          <a:sym typeface="DM Sans"/>
                        </a:rPr>
                        <a:t>Modern: companies who have adopted SaaS platforms, but aren't able to move some of their data workloads due to security restrictions</a:t>
                      </a:r>
                      <a:endParaRPr sz="1000">
                        <a:latin typeface="DM Sans"/>
                        <a:ea typeface="DM Sans"/>
                        <a:cs typeface="DM Sans"/>
                        <a:sym typeface="DM Sans"/>
                      </a:endParaRPr>
                    </a:p>
                    <a:p>
                      <a:pPr indent="0" lvl="0" marL="0" rtl="0" algn="l">
                        <a:lnSpc>
                          <a:spcPct val="115000"/>
                        </a:lnSpc>
                        <a:spcBef>
                          <a:spcPts val="1200"/>
                        </a:spcBef>
                        <a:spcAft>
                          <a:spcPts val="1200"/>
                        </a:spcAft>
                        <a:buNone/>
                      </a:pPr>
                      <a:r>
                        <a:rPr lang="en" sz="1000">
                          <a:latin typeface="DM Sans"/>
                          <a:ea typeface="DM Sans"/>
                          <a:cs typeface="DM Sans"/>
                          <a:sym typeface="DM Sans"/>
                        </a:rPr>
                        <a:t>Traditional: companies who have not adopted any SaaS platforms, because they have security requirements which restrict them from using 3rd party processing</a:t>
                      </a:r>
                      <a:endParaRPr sz="1300">
                        <a:latin typeface="DM Sans"/>
                        <a:ea typeface="DM Sans"/>
                        <a:cs typeface="DM Sans"/>
                        <a:sym typeface="DM Sans"/>
                      </a:endParaRPr>
                    </a:p>
                  </a:txBody>
                  <a:tcPr marT="91425" marB="91425" marR="91425" marL="91425"/>
                </a:tc>
              </a:tr>
              <a:tr h="302150">
                <a:tc>
                  <a:txBody>
                    <a:bodyPr/>
                    <a:lstStyle/>
                    <a:p>
                      <a:pPr indent="0" lvl="0" marL="0" rtl="0" algn="l">
                        <a:spcBef>
                          <a:spcPts val="0"/>
                        </a:spcBef>
                        <a:spcAft>
                          <a:spcPts val="0"/>
                        </a:spcAft>
                        <a:buNone/>
                      </a:pPr>
                      <a:r>
                        <a:rPr lang="en" sz="1200">
                          <a:solidFill>
                            <a:schemeClr val="accent2"/>
                          </a:solidFill>
                          <a:latin typeface="DM Sans ExtraBold"/>
                          <a:ea typeface="DM Sans ExtraBold"/>
                          <a:cs typeface="DM Sans ExtraBold"/>
                          <a:sym typeface="DM Sans ExtraBold"/>
                        </a:rPr>
                        <a:t>Industries</a:t>
                      </a:r>
                      <a:endParaRPr sz="1200">
                        <a:solidFill>
                          <a:schemeClr val="accent2"/>
                        </a:solidFill>
                        <a:latin typeface="DM Sans ExtraBold"/>
                        <a:ea typeface="DM Sans ExtraBold"/>
                        <a:cs typeface="DM Sans ExtraBold"/>
                        <a:sym typeface="DM Sans ExtraBold"/>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DM Sans"/>
                          <a:ea typeface="DM Sans"/>
                          <a:cs typeface="DM Sans"/>
                          <a:sym typeface="DM Sans"/>
                        </a:rPr>
                        <a:t>Focus on regulated industries including Finance, HLS, Manufacturing, and Public Sector/Government</a:t>
                      </a:r>
                      <a:endParaRPr sz="1300">
                        <a:latin typeface="DM Sans"/>
                        <a:ea typeface="DM Sans"/>
                        <a:cs typeface="DM Sans"/>
                        <a:sym typeface="DM Sans"/>
                      </a:endParaRPr>
                    </a:p>
                  </a:txBody>
                  <a:tcPr marT="91425" marB="91425" marR="91425" marL="91425"/>
                </a:tc>
              </a:tr>
              <a:tr h="670625">
                <a:tc>
                  <a:txBody>
                    <a:bodyPr/>
                    <a:lstStyle/>
                    <a:p>
                      <a:pPr indent="0" lvl="0" marL="0" rtl="0" algn="l">
                        <a:spcBef>
                          <a:spcPts val="0"/>
                        </a:spcBef>
                        <a:spcAft>
                          <a:spcPts val="0"/>
                        </a:spcAft>
                        <a:buNone/>
                      </a:pPr>
                      <a:r>
                        <a:rPr lang="en" sz="1200">
                          <a:solidFill>
                            <a:schemeClr val="accent2"/>
                          </a:solidFill>
                          <a:latin typeface="DM Sans ExtraBold"/>
                          <a:ea typeface="DM Sans ExtraBold"/>
                          <a:cs typeface="DM Sans ExtraBold"/>
                          <a:sym typeface="DM Sans ExtraBold"/>
                        </a:rPr>
                        <a:t>Use Cases</a:t>
                      </a:r>
                      <a:endParaRPr sz="1200">
                        <a:solidFill>
                          <a:schemeClr val="accent2"/>
                        </a:solidFill>
                        <a:latin typeface="DM Sans ExtraBold"/>
                        <a:ea typeface="DM Sans ExtraBold"/>
                        <a:cs typeface="DM Sans ExtraBold"/>
                        <a:sym typeface="DM Sans ExtraBold"/>
                      </a:endParaRPr>
                    </a:p>
                  </a:txBody>
                  <a:tcPr marT="91425" marB="91425" marR="91425" marL="91425">
                    <a:solidFill>
                      <a:srgbClr val="F3F3F3"/>
                    </a:solidFill>
                  </a:tcPr>
                </a:tc>
                <a:tc>
                  <a:txBody>
                    <a:bodyPr/>
                    <a:lstStyle/>
                    <a:p>
                      <a:pPr indent="0" lvl="0" marL="0" rtl="0" algn="l">
                        <a:lnSpc>
                          <a:spcPct val="100000"/>
                        </a:lnSpc>
                        <a:spcBef>
                          <a:spcPts val="1200"/>
                        </a:spcBef>
                        <a:spcAft>
                          <a:spcPts val="0"/>
                        </a:spcAft>
                        <a:buNone/>
                      </a:pPr>
                      <a:r>
                        <a:rPr lang="en" sz="1000">
                          <a:latin typeface="DM Sans"/>
                          <a:ea typeface="DM Sans"/>
                          <a:cs typeface="DM Sans"/>
                          <a:sym typeface="DM Sans"/>
                        </a:rPr>
                        <a:t>Modernization: adopt more modern, lower config, managed approaches to data movement (vs DIY or self-hosted)</a:t>
                      </a:r>
                      <a:endParaRPr sz="1000">
                        <a:latin typeface="DM Sans"/>
                        <a:ea typeface="DM Sans"/>
                        <a:cs typeface="DM Sans"/>
                        <a:sym typeface="DM Sans"/>
                      </a:endParaRPr>
                    </a:p>
                    <a:p>
                      <a:pPr indent="0" lvl="0" marL="0" rtl="0" algn="l">
                        <a:lnSpc>
                          <a:spcPct val="115000"/>
                        </a:lnSpc>
                        <a:spcBef>
                          <a:spcPts val="1200"/>
                        </a:spcBef>
                        <a:spcAft>
                          <a:spcPts val="1200"/>
                        </a:spcAft>
                        <a:buNone/>
                      </a:pPr>
                      <a:r>
                        <a:rPr lang="en" sz="1000">
                          <a:latin typeface="DM Sans"/>
                          <a:ea typeface="DM Sans"/>
                          <a:cs typeface="DM Sans"/>
                          <a:sym typeface="DM Sans"/>
                        </a:rPr>
                        <a:t>Centralization: centralize all of their data using a single platform, including their security restricted data sources</a:t>
                      </a:r>
                      <a:endParaRPr sz="1300">
                        <a:latin typeface="DM Sans"/>
                        <a:ea typeface="DM Sans"/>
                        <a:cs typeface="DM Sans"/>
                        <a:sym typeface="DM Sans"/>
                      </a:endParaRPr>
                    </a:p>
                  </a:txBody>
                  <a:tcPr marT="91425" marB="91425" marR="91425" marL="91425"/>
                </a:tc>
              </a:tr>
              <a:tr h="324950">
                <a:tc>
                  <a:txBody>
                    <a:bodyPr/>
                    <a:lstStyle/>
                    <a:p>
                      <a:pPr indent="0" lvl="0" marL="0" rtl="0" algn="l">
                        <a:spcBef>
                          <a:spcPts val="0"/>
                        </a:spcBef>
                        <a:spcAft>
                          <a:spcPts val="0"/>
                        </a:spcAft>
                        <a:buNone/>
                      </a:pPr>
                      <a:r>
                        <a:rPr lang="en" sz="1200">
                          <a:solidFill>
                            <a:schemeClr val="accent2"/>
                          </a:solidFill>
                          <a:latin typeface="DM Sans ExtraBold"/>
                          <a:ea typeface="DM Sans ExtraBold"/>
                          <a:cs typeface="DM Sans ExtraBold"/>
                          <a:sym typeface="DM Sans ExtraBold"/>
                        </a:rPr>
                        <a:t>Locations</a:t>
                      </a:r>
                      <a:endParaRPr sz="1200">
                        <a:solidFill>
                          <a:schemeClr val="accent2"/>
                        </a:solidFill>
                        <a:latin typeface="DM Sans ExtraBold"/>
                        <a:ea typeface="DM Sans ExtraBold"/>
                        <a:cs typeface="DM Sans ExtraBold"/>
                        <a:sym typeface="DM Sans ExtraBold"/>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DM Sans"/>
                          <a:ea typeface="DM Sans"/>
                          <a:cs typeface="DM Sans"/>
                          <a:sym typeface="DM Sans"/>
                        </a:rPr>
                        <a:t>Global, could include some focus on EU for GDPR</a:t>
                      </a:r>
                      <a:endParaRPr sz="1300">
                        <a:latin typeface="DM Sans"/>
                        <a:ea typeface="DM Sans"/>
                        <a:cs typeface="DM Sans"/>
                        <a:sym typeface="DM Sans"/>
                      </a:endParaRPr>
                    </a:p>
                  </a:txBody>
                  <a:tcPr marT="91425" marB="91425" marR="91425" marL="91425"/>
                </a:tc>
              </a:tr>
              <a:tr h="317350">
                <a:tc>
                  <a:txBody>
                    <a:bodyPr/>
                    <a:lstStyle/>
                    <a:p>
                      <a:pPr indent="0" lvl="0" marL="0" rtl="0" algn="l">
                        <a:spcBef>
                          <a:spcPts val="0"/>
                        </a:spcBef>
                        <a:spcAft>
                          <a:spcPts val="0"/>
                        </a:spcAft>
                        <a:buNone/>
                      </a:pPr>
                      <a:r>
                        <a:rPr lang="en" sz="1200">
                          <a:solidFill>
                            <a:schemeClr val="accent2"/>
                          </a:solidFill>
                          <a:latin typeface="DM Sans ExtraBold"/>
                          <a:ea typeface="DM Sans ExtraBold"/>
                          <a:cs typeface="DM Sans ExtraBold"/>
                          <a:sym typeface="DM Sans ExtraBold"/>
                        </a:rPr>
                        <a:t>Revenue ($$)</a:t>
                      </a:r>
                      <a:endParaRPr sz="1200">
                        <a:solidFill>
                          <a:schemeClr val="accent2"/>
                        </a:solidFill>
                        <a:latin typeface="DM Sans ExtraBold"/>
                        <a:ea typeface="DM Sans ExtraBold"/>
                        <a:cs typeface="DM Sans ExtraBold"/>
                        <a:sym typeface="DM Sans ExtraBold"/>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DM Sans"/>
                          <a:ea typeface="DM Sans"/>
                          <a:cs typeface="DM Sans"/>
                          <a:sym typeface="DM Sans"/>
                        </a:rPr>
                        <a:t>Fortune 500, Global 2000, $500M+ in revenue (USD)</a:t>
                      </a:r>
                      <a:endParaRPr sz="1300">
                        <a:latin typeface="DM Sans"/>
                        <a:ea typeface="DM Sans"/>
                        <a:cs typeface="DM Sans"/>
                        <a:sym typeface="DM Sans"/>
                      </a:endParaRPr>
                    </a:p>
                  </a:txBody>
                  <a:tcPr marT="91425" marB="91425" marR="91425" marL="91425"/>
                </a:tc>
              </a:tr>
              <a:tr h="320100">
                <a:tc>
                  <a:txBody>
                    <a:bodyPr/>
                    <a:lstStyle/>
                    <a:p>
                      <a:pPr indent="0" lvl="0" marL="0" rtl="0" algn="l">
                        <a:spcBef>
                          <a:spcPts val="0"/>
                        </a:spcBef>
                        <a:spcAft>
                          <a:spcPts val="0"/>
                        </a:spcAft>
                        <a:buNone/>
                      </a:pPr>
                      <a:r>
                        <a:rPr lang="en" sz="1200">
                          <a:solidFill>
                            <a:schemeClr val="accent2"/>
                          </a:solidFill>
                          <a:latin typeface="DM Sans ExtraBold"/>
                          <a:ea typeface="DM Sans ExtraBold"/>
                          <a:cs typeface="DM Sans ExtraBold"/>
                          <a:sym typeface="DM Sans ExtraBold"/>
                        </a:rPr>
                        <a:t>Company Size</a:t>
                      </a:r>
                      <a:endParaRPr sz="1200">
                        <a:solidFill>
                          <a:schemeClr val="accent2"/>
                        </a:solidFill>
                        <a:latin typeface="DM Sans ExtraBold"/>
                        <a:ea typeface="DM Sans ExtraBold"/>
                        <a:cs typeface="DM Sans ExtraBold"/>
                        <a:sym typeface="DM Sans ExtraBold"/>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DM Sans"/>
                          <a:ea typeface="DM Sans"/>
                          <a:cs typeface="DM Sans"/>
                          <a:sym typeface="DM Sans"/>
                        </a:rPr>
                        <a:t>Enterprises with 2k+ employees </a:t>
                      </a:r>
                      <a:endParaRPr sz="1300">
                        <a:latin typeface="DM Sans"/>
                        <a:ea typeface="DM Sans"/>
                        <a:cs typeface="DM Sans"/>
                        <a:sym typeface="DM Sans"/>
                      </a:endParaRPr>
                    </a:p>
                  </a:txBody>
                  <a:tcPr marT="91425" marB="91425" marR="91425" marL="91425"/>
                </a:tc>
              </a:tr>
              <a:tr h="309750">
                <a:tc>
                  <a:txBody>
                    <a:bodyPr/>
                    <a:lstStyle/>
                    <a:p>
                      <a:pPr indent="0" lvl="0" marL="0" rtl="0" algn="l">
                        <a:spcBef>
                          <a:spcPts val="0"/>
                        </a:spcBef>
                        <a:spcAft>
                          <a:spcPts val="0"/>
                        </a:spcAft>
                        <a:buNone/>
                      </a:pPr>
                      <a:r>
                        <a:rPr lang="en" sz="1200">
                          <a:solidFill>
                            <a:schemeClr val="accent2"/>
                          </a:solidFill>
                          <a:latin typeface="DM Sans ExtraBold"/>
                          <a:ea typeface="DM Sans ExtraBold"/>
                          <a:cs typeface="DM Sans ExtraBold"/>
                          <a:sym typeface="DM Sans ExtraBold"/>
                        </a:rPr>
                        <a:t>Current Solution</a:t>
                      </a:r>
                      <a:endParaRPr sz="1200">
                        <a:solidFill>
                          <a:schemeClr val="accent2"/>
                        </a:solidFill>
                        <a:latin typeface="DM Sans ExtraBold"/>
                        <a:ea typeface="DM Sans ExtraBold"/>
                        <a:cs typeface="DM Sans ExtraBold"/>
                        <a:sym typeface="DM Sans ExtraBold"/>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DM Sans"/>
                          <a:ea typeface="DM Sans"/>
                          <a:cs typeface="DM Sans"/>
                          <a:sym typeface="DM Sans"/>
                        </a:rPr>
                        <a:t>DIY pipelines or self-hosted solution (e.g. Qlik, Informatica, Talend)</a:t>
                      </a:r>
                      <a:endParaRPr sz="1300">
                        <a:latin typeface="DM Sans"/>
                        <a:ea typeface="DM Sans"/>
                        <a:cs typeface="DM Sans"/>
                        <a:sym typeface="DM Sans"/>
                      </a:endParaRPr>
                    </a:p>
                  </a:txBody>
                  <a:tcPr marT="91425" marB="91425" marR="91425" marL="91425"/>
                </a:tc>
              </a:tr>
              <a:tr h="331225">
                <a:tc>
                  <a:txBody>
                    <a:bodyPr/>
                    <a:lstStyle/>
                    <a:p>
                      <a:pPr indent="0" lvl="0" marL="0" rtl="0" algn="l">
                        <a:spcBef>
                          <a:spcPts val="0"/>
                        </a:spcBef>
                        <a:spcAft>
                          <a:spcPts val="0"/>
                        </a:spcAft>
                        <a:buNone/>
                      </a:pPr>
                      <a:r>
                        <a:rPr lang="en" sz="1200">
                          <a:solidFill>
                            <a:schemeClr val="accent2"/>
                          </a:solidFill>
                          <a:latin typeface="DM Sans ExtraBold"/>
                          <a:ea typeface="DM Sans ExtraBold"/>
                          <a:cs typeface="DM Sans ExtraBold"/>
                          <a:sym typeface="DM Sans ExtraBold"/>
                        </a:rPr>
                        <a:t>Cloud Destination</a:t>
                      </a:r>
                      <a:endParaRPr sz="1200">
                        <a:solidFill>
                          <a:schemeClr val="accent2"/>
                        </a:solidFill>
                        <a:latin typeface="DM Sans ExtraBold"/>
                        <a:ea typeface="DM Sans ExtraBold"/>
                        <a:cs typeface="DM Sans ExtraBold"/>
                        <a:sym typeface="DM Sans ExtraBold"/>
                      </a:endParaRPr>
                    </a:p>
                  </a:txBody>
                  <a:tcPr marT="91425" marB="91425" marR="91425" marL="91425">
                    <a:solidFill>
                      <a:srgbClr val="F3F3F3"/>
                    </a:solidFill>
                  </a:tcPr>
                </a:tc>
                <a:tc>
                  <a:txBody>
                    <a:bodyPr/>
                    <a:lstStyle/>
                    <a:p>
                      <a:pPr indent="0" lvl="0" marL="0" rtl="0" algn="l">
                        <a:spcBef>
                          <a:spcPts val="0"/>
                        </a:spcBef>
                        <a:spcAft>
                          <a:spcPts val="0"/>
                        </a:spcAft>
                        <a:buNone/>
                      </a:pPr>
                      <a:r>
                        <a:rPr lang="en" sz="1000">
                          <a:latin typeface="DM Sans"/>
                          <a:ea typeface="DM Sans"/>
                          <a:cs typeface="DM Sans"/>
                          <a:sym typeface="DM Sans"/>
                        </a:rPr>
                        <a:t>Use a current supported cloud destination</a:t>
                      </a:r>
                      <a:endParaRPr sz="1300">
                        <a:latin typeface="DM Sans"/>
                        <a:ea typeface="DM Sans"/>
                        <a:cs typeface="DM Sans"/>
                        <a:sym typeface="DM Sans"/>
                      </a:endParaRPr>
                    </a:p>
                  </a:txBody>
                  <a:tcPr marT="91425" marB="91425" marR="91425" marL="91425"/>
                </a:tc>
              </a:tr>
            </a:tbl>
          </a:graphicData>
        </a:graphic>
      </p:graphicFrame>
      <p:sp>
        <p:nvSpPr>
          <p:cNvPr id="2501" name="Google Shape;2501;p264"/>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5" name="Shape 2505"/>
        <p:cNvGrpSpPr/>
        <p:nvPr/>
      </p:nvGrpSpPr>
      <p:grpSpPr>
        <a:xfrm>
          <a:off x="0" y="0"/>
          <a:ext cx="0" cy="0"/>
          <a:chOff x="0" y="0"/>
          <a:chExt cx="0" cy="0"/>
        </a:xfrm>
      </p:grpSpPr>
      <p:sp>
        <p:nvSpPr>
          <p:cNvPr id="2506" name="Google Shape;2506;p265"/>
          <p:cNvSpPr/>
          <p:nvPr/>
        </p:nvSpPr>
        <p:spPr>
          <a:xfrm>
            <a:off x="453825" y="825900"/>
            <a:ext cx="2567400" cy="3006900"/>
          </a:xfrm>
          <a:prstGeom prst="roundRect">
            <a:avLst>
              <a:gd fmla="val 1111" name="adj"/>
            </a:avLst>
          </a:prstGeom>
          <a:solidFill>
            <a:srgbClr val="EBF1FF"/>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Inter"/>
                <a:ea typeface="Inter"/>
                <a:cs typeface="Inter"/>
                <a:sym typeface="Inter"/>
              </a:rPr>
              <a:t>Sources</a:t>
            </a:r>
            <a:endParaRPr>
              <a:latin typeface="Inter"/>
              <a:ea typeface="Inter"/>
              <a:cs typeface="Inter"/>
              <a:sym typeface="Inter"/>
            </a:endParaRPr>
          </a:p>
        </p:txBody>
      </p:sp>
      <p:sp>
        <p:nvSpPr>
          <p:cNvPr id="2507" name="Google Shape;2507;p265"/>
          <p:cNvSpPr/>
          <p:nvPr/>
        </p:nvSpPr>
        <p:spPr>
          <a:xfrm>
            <a:off x="3288300" y="825925"/>
            <a:ext cx="2567400" cy="3006900"/>
          </a:xfrm>
          <a:prstGeom prst="roundRect">
            <a:avLst>
              <a:gd fmla="val 1138" name="adj"/>
            </a:avLst>
          </a:prstGeom>
          <a:solidFill>
            <a:srgbClr val="EBF1FF"/>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Inter"/>
                <a:ea typeface="Inter"/>
                <a:cs typeface="Inter"/>
                <a:sym typeface="Inter"/>
              </a:rPr>
              <a:t>Destinations</a:t>
            </a:r>
            <a:endParaRPr b="1" sz="1500">
              <a:solidFill>
                <a:schemeClr val="dk1"/>
              </a:solidFill>
              <a:latin typeface="Inter"/>
              <a:ea typeface="Inter"/>
              <a:cs typeface="Inter"/>
              <a:sym typeface="Inter"/>
            </a:endParaRPr>
          </a:p>
        </p:txBody>
      </p:sp>
      <p:sp>
        <p:nvSpPr>
          <p:cNvPr id="2508" name="Google Shape;2508;p265"/>
          <p:cNvSpPr/>
          <p:nvPr/>
        </p:nvSpPr>
        <p:spPr>
          <a:xfrm>
            <a:off x="6122775" y="825925"/>
            <a:ext cx="2567400" cy="3006900"/>
          </a:xfrm>
          <a:prstGeom prst="roundRect">
            <a:avLst>
              <a:gd fmla="val 1378" name="adj"/>
            </a:avLst>
          </a:prstGeom>
          <a:solidFill>
            <a:srgbClr val="EBF1FF"/>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Inter"/>
                <a:ea typeface="Inter"/>
                <a:cs typeface="Inter"/>
                <a:sym typeface="Inter"/>
              </a:rPr>
              <a:t>Features</a:t>
            </a:r>
            <a:endParaRPr b="1" sz="1500">
              <a:solidFill>
                <a:schemeClr val="dk1"/>
              </a:solidFill>
              <a:latin typeface="Inter"/>
              <a:ea typeface="Inter"/>
              <a:cs typeface="Inter"/>
              <a:sym typeface="Inter"/>
            </a:endParaRPr>
          </a:p>
        </p:txBody>
      </p:sp>
      <p:sp>
        <p:nvSpPr>
          <p:cNvPr id="2509" name="Google Shape;2509;p265"/>
          <p:cNvSpPr txBox="1"/>
          <p:nvPr>
            <p:ph type="title"/>
          </p:nvPr>
        </p:nvSpPr>
        <p:spPr>
          <a:xfrm>
            <a:off x="357450" y="266700"/>
            <a:ext cx="8429100" cy="559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Inter"/>
                <a:ea typeface="Inter"/>
                <a:cs typeface="Inter"/>
                <a:sym typeface="Inter"/>
              </a:rPr>
              <a:t>Available at Launch</a:t>
            </a:r>
            <a:endParaRPr>
              <a:latin typeface="Inter"/>
              <a:ea typeface="Inter"/>
              <a:cs typeface="Inter"/>
              <a:sym typeface="Inter"/>
            </a:endParaRPr>
          </a:p>
        </p:txBody>
      </p:sp>
      <p:pic>
        <p:nvPicPr>
          <p:cNvPr id="2510" name="Google Shape;2510;p265"/>
          <p:cNvPicPr preferRelativeResize="0"/>
          <p:nvPr/>
        </p:nvPicPr>
        <p:blipFill>
          <a:blip r:embed="rId3">
            <a:alphaModFix/>
          </a:blip>
          <a:stretch>
            <a:fillRect/>
          </a:stretch>
        </p:blipFill>
        <p:spPr>
          <a:xfrm>
            <a:off x="6854103" y="3282775"/>
            <a:ext cx="1119598" cy="311250"/>
          </a:xfrm>
          <a:prstGeom prst="rect">
            <a:avLst/>
          </a:prstGeom>
          <a:noFill/>
          <a:ln>
            <a:noFill/>
          </a:ln>
        </p:spPr>
      </p:pic>
      <p:sp>
        <p:nvSpPr>
          <p:cNvPr id="2511" name="Google Shape;2511;p265"/>
          <p:cNvSpPr txBox="1"/>
          <p:nvPr/>
        </p:nvSpPr>
        <p:spPr>
          <a:xfrm>
            <a:off x="7137300" y="4770900"/>
            <a:ext cx="2159100" cy="1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JetBrains Mono"/>
                <a:ea typeface="JetBrains Mono"/>
                <a:cs typeface="JetBrains Mono"/>
                <a:sym typeface="JetBrains Mono"/>
              </a:rPr>
              <a:t>As of September 18, 2024</a:t>
            </a:r>
            <a:endParaRPr sz="800">
              <a:latin typeface="JetBrains Mono"/>
              <a:ea typeface="JetBrains Mono"/>
              <a:cs typeface="JetBrains Mono"/>
              <a:sym typeface="JetBrains Mono"/>
            </a:endParaRPr>
          </a:p>
        </p:txBody>
      </p:sp>
      <p:sp>
        <p:nvSpPr>
          <p:cNvPr id="2512" name="Google Shape;2512;p265"/>
          <p:cNvSpPr txBox="1"/>
          <p:nvPr/>
        </p:nvSpPr>
        <p:spPr>
          <a:xfrm>
            <a:off x="453825" y="3974150"/>
            <a:ext cx="8236500" cy="390600"/>
          </a:xfrm>
          <a:prstGeom prst="rect">
            <a:avLst/>
          </a:prstGeom>
          <a:solidFill>
            <a:srgbClr val="EBF1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Inter"/>
                <a:ea typeface="Inter"/>
                <a:cs typeface="Inter"/>
                <a:sym typeface="Inter"/>
              </a:rPr>
              <a:t>*</a:t>
            </a:r>
            <a:r>
              <a:rPr lang="en" sz="1100">
                <a:latin typeface="Inter"/>
                <a:ea typeface="Inter"/>
                <a:cs typeface="Inter"/>
                <a:sym typeface="Inter"/>
              </a:rPr>
              <a:t>Supported for all flavors of SQL Server, Postgres, Oracle and MySQL supported on managed service. Note: Most but not all authentication methods are supported!</a:t>
            </a:r>
            <a:endParaRPr sz="1100">
              <a:latin typeface="Inter"/>
              <a:ea typeface="Inter"/>
              <a:cs typeface="Inter"/>
              <a:sym typeface="Inter"/>
            </a:endParaRPr>
          </a:p>
        </p:txBody>
      </p:sp>
      <p:sp>
        <p:nvSpPr>
          <p:cNvPr id="2513" name="Google Shape;2513;p265"/>
          <p:cNvSpPr txBox="1"/>
          <p:nvPr/>
        </p:nvSpPr>
        <p:spPr>
          <a:xfrm>
            <a:off x="453650" y="1240750"/>
            <a:ext cx="2567400" cy="1804500"/>
          </a:xfrm>
          <a:prstGeom prst="rect">
            <a:avLst/>
          </a:prstGeom>
          <a:noFill/>
          <a:ln>
            <a:noFill/>
          </a:ln>
        </p:spPr>
        <p:txBody>
          <a:bodyPr anchorCtr="0" anchor="t" bIns="91425" lIns="91425" spcFirstLastPara="1" rIns="91425" wrap="square" tIns="91425">
            <a:noAutofit/>
          </a:bodyPr>
          <a:lstStyle/>
          <a:p>
            <a:pPr indent="-304800" lvl="0" marL="685800" rtl="0" algn="l">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SQL Server*</a:t>
            </a:r>
            <a:endParaRPr sz="1200">
              <a:solidFill>
                <a:schemeClr val="dk1"/>
              </a:solidFill>
              <a:latin typeface="Inter"/>
              <a:ea typeface="Inter"/>
              <a:cs typeface="Inter"/>
              <a:sym typeface="Inter"/>
            </a:endParaRPr>
          </a:p>
          <a:p>
            <a:pPr indent="-304800" lvl="0" marL="685800" rtl="0" algn="l">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PostgreSQL*</a:t>
            </a:r>
            <a:endParaRPr sz="1200">
              <a:solidFill>
                <a:schemeClr val="dk1"/>
              </a:solidFill>
              <a:latin typeface="Inter"/>
              <a:ea typeface="Inter"/>
              <a:cs typeface="Inter"/>
              <a:sym typeface="Inter"/>
            </a:endParaRPr>
          </a:p>
          <a:p>
            <a:pPr indent="-304800" lvl="0" marL="685800" rtl="0" algn="l">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Oracle*</a:t>
            </a:r>
            <a:endParaRPr sz="1200">
              <a:solidFill>
                <a:schemeClr val="dk1"/>
              </a:solidFill>
              <a:latin typeface="Inter"/>
              <a:ea typeface="Inter"/>
              <a:cs typeface="Inter"/>
              <a:sym typeface="Inter"/>
            </a:endParaRPr>
          </a:p>
          <a:p>
            <a:pPr indent="-304800" lvl="0" marL="685800" rtl="0" algn="l">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MySQL*</a:t>
            </a:r>
            <a:endParaRPr sz="1200">
              <a:solidFill>
                <a:schemeClr val="dk1"/>
              </a:solidFill>
              <a:latin typeface="Inter"/>
              <a:ea typeface="Inter"/>
              <a:cs typeface="Inter"/>
              <a:sym typeface="Inter"/>
            </a:endParaRPr>
          </a:p>
          <a:p>
            <a:pPr indent="-304800" lvl="0" marL="685800" rtl="0" algn="l">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MongoDB</a:t>
            </a:r>
            <a:endParaRPr sz="1200">
              <a:solidFill>
                <a:schemeClr val="dk1"/>
              </a:solidFill>
              <a:latin typeface="Inter"/>
              <a:ea typeface="Inter"/>
              <a:cs typeface="Inter"/>
              <a:sym typeface="Inter"/>
            </a:endParaRPr>
          </a:p>
          <a:p>
            <a:pPr indent="-304800" lvl="0" marL="685800" rtl="0" algn="l">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Salesforce</a:t>
            </a:r>
            <a:endParaRPr sz="1200">
              <a:solidFill>
                <a:schemeClr val="dk1"/>
              </a:solidFill>
              <a:latin typeface="Inter"/>
              <a:ea typeface="Inter"/>
              <a:cs typeface="Inter"/>
              <a:sym typeface="Inter"/>
            </a:endParaRPr>
          </a:p>
          <a:p>
            <a:pPr indent="-304800" lvl="0" marL="685800" rtl="0" algn="l">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SAP ERP</a:t>
            </a:r>
            <a:endParaRPr sz="1200">
              <a:solidFill>
                <a:schemeClr val="dk1"/>
              </a:solidFill>
              <a:latin typeface="Inter"/>
              <a:ea typeface="Inter"/>
              <a:cs typeface="Inter"/>
              <a:sym typeface="Inter"/>
            </a:endParaRPr>
          </a:p>
          <a:p>
            <a:pPr indent="-304800" lvl="0" marL="685800" rtl="0" algn="l">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S3</a:t>
            </a:r>
            <a:endParaRPr sz="1200">
              <a:solidFill>
                <a:schemeClr val="dk1"/>
              </a:solidFill>
              <a:latin typeface="Inter"/>
              <a:ea typeface="Inter"/>
              <a:cs typeface="Inter"/>
              <a:sym typeface="Inter"/>
            </a:endParaRPr>
          </a:p>
          <a:p>
            <a:pPr indent="-304800" lvl="0" marL="685800" rtl="0" algn="l">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Github</a:t>
            </a:r>
            <a:endParaRPr sz="1200">
              <a:solidFill>
                <a:schemeClr val="dk1"/>
              </a:solidFill>
              <a:latin typeface="Inter"/>
              <a:ea typeface="Inter"/>
              <a:cs typeface="Inter"/>
              <a:sym typeface="Inter"/>
            </a:endParaRPr>
          </a:p>
        </p:txBody>
      </p:sp>
      <p:sp>
        <p:nvSpPr>
          <p:cNvPr id="2514" name="Google Shape;2514;p265"/>
          <p:cNvSpPr/>
          <p:nvPr/>
        </p:nvSpPr>
        <p:spPr>
          <a:xfrm flipH="1">
            <a:off x="1035750" y="3243100"/>
            <a:ext cx="390600" cy="390600"/>
          </a:xfrm>
          <a:prstGeom prst="snip1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5" name="Google Shape;2515;p265"/>
          <p:cNvSpPr/>
          <p:nvPr/>
        </p:nvSpPr>
        <p:spPr>
          <a:xfrm flipH="1">
            <a:off x="1542225" y="3243100"/>
            <a:ext cx="390600" cy="390600"/>
          </a:xfrm>
          <a:prstGeom prst="snip1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6" name="Google Shape;2516;p265"/>
          <p:cNvSpPr/>
          <p:nvPr/>
        </p:nvSpPr>
        <p:spPr>
          <a:xfrm flipH="1">
            <a:off x="2048700" y="3243100"/>
            <a:ext cx="390600" cy="390600"/>
          </a:xfrm>
          <a:prstGeom prst="snip1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17" name="Google Shape;2517;p265"/>
          <p:cNvPicPr preferRelativeResize="0"/>
          <p:nvPr/>
        </p:nvPicPr>
        <p:blipFill rotWithShape="1">
          <a:blip r:embed="rId4">
            <a:alphaModFix/>
          </a:blip>
          <a:srcRect b="0" l="0" r="0" t="0"/>
          <a:stretch/>
        </p:blipFill>
        <p:spPr>
          <a:xfrm>
            <a:off x="1104088" y="3331450"/>
            <a:ext cx="253923" cy="254050"/>
          </a:xfrm>
          <a:prstGeom prst="rect">
            <a:avLst/>
          </a:prstGeom>
          <a:noFill/>
          <a:ln>
            <a:noFill/>
          </a:ln>
        </p:spPr>
      </p:pic>
      <p:pic>
        <p:nvPicPr>
          <p:cNvPr id="2518" name="Google Shape;2518;p265"/>
          <p:cNvPicPr preferRelativeResize="0"/>
          <p:nvPr/>
        </p:nvPicPr>
        <p:blipFill rotWithShape="1">
          <a:blip r:embed="rId5">
            <a:alphaModFix/>
          </a:blip>
          <a:srcRect b="0" l="0" r="0" t="0"/>
          <a:stretch/>
        </p:blipFill>
        <p:spPr>
          <a:xfrm>
            <a:off x="2117043" y="3299407"/>
            <a:ext cx="253932" cy="278002"/>
          </a:xfrm>
          <a:prstGeom prst="rect">
            <a:avLst/>
          </a:prstGeom>
          <a:noFill/>
          <a:ln>
            <a:noFill/>
          </a:ln>
        </p:spPr>
      </p:pic>
      <p:pic>
        <p:nvPicPr>
          <p:cNvPr id="2519" name="Google Shape;2519;p265"/>
          <p:cNvPicPr preferRelativeResize="0"/>
          <p:nvPr/>
        </p:nvPicPr>
        <p:blipFill>
          <a:blip r:embed="rId6">
            <a:alphaModFix/>
          </a:blip>
          <a:stretch>
            <a:fillRect/>
          </a:stretch>
        </p:blipFill>
        <p:spPr>
          <a:xfrm>
            <a:off x="1594131" y="3315485"/>
            <a:ext cx="286776" cy="285941"/>
          </a:xfrm>
          <a:prstGeom prst="rect">
            <a:avLst/>
          </a:prstGeom>
          <a:noFill/>
          <a:ln>
            <a:noFill/>
          </a:ln>
        </p:spPr>
      </p:pic>
      <p:cxnSp>
        <p:nvCxnSpPr>
          <p:cNvPr id="2520" name="Google Shape;2520;p265"/>
          <p:cNvCxnSpPr/>
          <p:nvPr/>
        </p:nvCxnSpPr>
        <p:spPr>
          <a:xfrm>
            <a:off x="657963" y="3113925"/>
            <a:ext cx="2159100" cy="0"/>
          </a:xfrm>
          <a:prstGeom prst="straightConnector1">
            <a:avLst/>
          </a:prstGeom>
          <a:noFill/>
          <a:ln cap="flat" cmpd="sng" w="9525">
            <a:solidFill>
              <a:srgbClr val="B7B7B7"/>
            </a:solidFill>
            <a:prstDash val="solid"/>
            <a:round/>
            <a:headEnd len="med" w="med" type="none"/>
            <a:tailEnd len="med" w="med" type="none"/>
          </a:ln>
        </p:spPr>
      </p:cxnSp>
      <p:cxnSp>
        <p:nvCxnSpPr>
          <p:cNvPr id="2521" name="Google Shape;2521;p265"/>
          <p:cNvCxnSpPr/>
          <p:nvPr/>
        </p:nvCxnSpPr>
        <p:spPr>
          <a:xfrm>
            <a:off x="3458088" y="2961525"/>
            <a:ext cx="2159100" cy="0"/>
          </a:xfrm>
          <a:prstGeom prst="straightConnector1">
            <a:avLst/>
          </a:prstGeom>
          <a:noFill/>
          <a:ln cap="flat" cmpd="sng" w="9525">
            <a:solidFill>
              <a:srgbClr val="B7B7B7"/>
            </a:solidFill>
            <a:prstDash val="solid"/>
            <a:round/>
            <a:headEnd len="med" w="med" type="none"/>
            <a:tailEnd len="med" w="med" type="none"/>
          </a:ln>
        </p:spPr>
      </p:cxnSp>
      <p:cxnSp>
        <p:nvCxnSpPr>
          <p:cNvPr id="2522" name="Google Shape;2522;p265"/>
          <p:cNvCxnSpPr/>
          <p:nvPr/>
        </p:nvCxnSpPr>
        <p:spPr>
          <a:xfrm>
            <a:off x="6326913" y="2961525"/>
            <a:ext cx="2159100" cy="0"/>
          </a:xfrm>
          <a:prstGeom prst="straightConnector1">
            <a:avLst/>
          </a:prstGeom>
          <a:noFill/>
          <a:ln cap="flat" cmpd="sng" w="9525">
            <a:solidFill>
              <a:srgbClr val="B7B7B7"/>
            </a:solidFill>
            <a:prstDash val="solid"/>
            <a:round/>
            <a:headEnd len="med" w="med" type="none"/>
            <a:tailEnd len="med" w="med" type="none"/>
          </a:ln>
        </p:spPr>
      </p:cxnSp>
      <p:sp>
        <p:nvSpPr>
          <p:cNvPr id="2523" name="Google Shape;2523;p265"/>
          <p:cNvSpPr txBox="1"/>
          <p:nvPr/>
        </p:nvSpPr>
        <p:spPr>
          <a:xfrm>
            <a:off x="3458100" y="1240750"/>
            <a:ext cx="2397600" cy="921600"/>
          </a:xfrm>
          <a:prstGeom prst="rect">
            <a:avLst/>
          </a:prstGeom>
          <a:noFill/>
          <a:ln>
            <a:noFill/>
          </a:ln>
        </p:spPr>
        <p:txBody>
          <a:bodyPr anchorCtr="0" anchor="t" bIns="91425" lIns="91425" spcFirstLastPara="1" rIns="91425" wrap="square" tIns="91425">
            <a:noAutofit/>
          </a:bodyPr>
          <a:lstStyle/>
          <a:p>
            <a:pPr indent="-304800" lvl="0" marL="685800" rtl="0" algn="l">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Snowflake</a:t>
            </a:r>
            <a:endParaRPr sz="1200">
              <a:solidFill>
                <a:schemeClr val="dk1"/>
              </a:solidFill>
              <a:latin typeface="Inter"/>
              <a:ea typeface="Inter"/>
              <a:cs typeface="Inter"/>
              <a:sym typeface="Inter"/>
            </a:endParaRPr>
          </a:p>
          <a:p>
            <a:pPr indent="-304800" lvl="0" marL="685800" rtl="0" algn="l">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Databricks</a:t>
            </a:r>
            <a:endParaRPr sz="1200">
              <a:solidFill>
                <a:schemeClr val="dk1"/>
              </a:solidFill>
              <a:latin typeface="Inter"/>
              <a:ea typeface="Inter"/>
              <a:cs typeface="Inter"/>
              <a:sym typeface="Inter"/>
            </a:endParaRPr>
          </a:p>
          <a:p>
            <a:pPr indent="-304800" lvl="0" marL="685800" rtl="0" algn="l">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PostgreSQL</a:t>
            </a:r>
            <a:endParaRPr sz="1200">
              <a:solidFill>
                <a:schemeClr val="dk1"/>
              </a:solidFill>
              <a:latin typeface="Inter"/>
              <a:ea typeface="Inter"/>
              <a:cs typeface="Inter"/>
              <a:sym typeface="Inter"/>
            </a:endParaRPr>
          </a:p>
          <a:p>
            <a:pPr indent="-304800" lvl="0" marL="685800" rtl="0" algn="l">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BigQuery</a:t>
            </a:r>
            <a:endParaRPr sz="1200">
              <a:solidFill>
                <a:schemeClr val="dk1"/>
              </a:solidFill>
              <a:latin typeface="Inter"/>
              <a:ea typeface="Inter"/>
              <a:cs typeface="Inter"/>
              <a:sym typeface="Inter"/>
            </a:endParaRPr>
          </a:p>
          <a:p>
            <a:pPr indent="-304800" lvl="0" marL="685800" rtl="0" algn="l">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Redshift</a:t>
            </a:r>
            <a:endParaRPr sz="1200">
              <a:solidFill>
                <a:schemeClr val="dk1"/>
              </a:solidFill>
              <a:latin typeface="Inter"/>
              <a:ea typeface="Inter"/>
              <a:cs typeface="Inter"/>
              <a:sym typeface="Inter"/>
            </a:endParaRPr>
          </a:p>
        </p:txBody>
      </p:sp>
      <p:sp>
        <p:nvSpPr>
          <p:cNvPr id="2524" name="Google Shape;2524;p265"/>
          <p:cNvSpPr/>
          <p:nvPr/>
        </p:nvSpPr>
        <p:spPr>
          <a:xfrm flipH="1">
            <a:off x="3955125" y="3243075"/>
            <a:ext cx="390600" cy="390600"/>
          </a:xfrm>
          <a:prstGeom prst="snip1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5" name="Google Shape;2525;p265"/>
          <p:cNvSpPr/>
          <p:nvPr/>
        </p:nvSpPr>
        <p:spPr>
          <a:xfrm flipH="1">
            <a:off x="4461600" y="3243075"/>
            <a:ext cx="390600" cy="390600"/>
          </a:xfrm>
          <a:prstGeom prst="snip1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6" name="Google Shape;2526;p265"/>
          <p:cNvSpPr/>
          <p:nvPr/>
        </p:nvSpPr>
        <p:spPr>
          <a:xfrm flipH="1">
            <a:off x="4968075" y="3243075"/>
            <a:ext cx="390600" cy="390600"/>
          </a:xfrm>
          <a:prstGeom prst="snip1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27" name="Google Shape;2527;p265"/>
          <p:cNvPicPr preferRelativeResize="0"/>
          <p:nvPr/>
        </p:nvPicPr>
        <p:blipFill>
          <a:blip r:embed="rId7">
            <a:alphaModFix/>
          </a:blip>
          <a:stretch>
            <a:fillRect/>
          </a:stretch>
        </p:blipFill>
        <p:spPr>
          <a:xfrm>
            <a:off x="4009723" y="3318311"/>
            <a:ext cx="281403" cy="280328"/>
          </a:xfrm>
          <a:prstGeom prst="rect">
            <a:avLst/>
          </a:prstGeom>
          <a:noFill/>
          <a:ln>
            <a:noFill/>
          </a:ln>
        </p:spPr>
      </p:pic>
      <p:pic>
        <p:nvPicPr>
          <p:cNvPr id="2528" name="Google Shape;2528;p265"/>
          <p:cNvPicPr preferRelativeResize="0"/>
          <p:nvPr/>
        </p:nvPicPr>
        <p:blipFill>
          <a:blip r:embed="rId6">
            <a:alphaModFix/>
          </a:blip>
          <a:stretch>
            <a:fillRect/>
          </a:stretch>
        </p:blipFill>
        <p:spPr>
          <a:xfrm>
            <a:off x="4512303" y="3314307"/>
            <a:ext cx="289175" cy="288328"/>
          </a:xfrm>
          <a:prstGeom prst="rect">
            <a:avLst/>
          </a:prstGeom>
          <a:noFill/>
          <a:ln>
            <a:noFill/>
          </a:ln>
        </p:spPr>
      </p:pic>
      <p:pic>
        <p:nvPicPr>
          <p:cNvPr id="2529" name="Google Shape;2529;p265"/>
          <p:cNvPicPr preferRelativeResize="0"/>
          <p:nvPr/>
        </p:nvPicPr>
        <p:blipFill>
          <a:blip r:embed="rId8">
            <a:alphaModFix/>
          </a:blip>
          <a:stretch>
            <a:fillRect/>
          </a:stretch>
        </p:blipFill>
        <p:spPr>
          <a:xfrm>
            <a:off x="5022672" y="3302838"/>
            <a:ext cx="289178" cy="311272"/>
          </a:xfrm>
          <a:prstGeom prst="rect">
            <a:avLst/>
          </a:prstGeom>
          <a:noFill/>
          <a:ln>
            <a:noFill/>
          </a:ln>
        </p:spPr>
      </p:pic>
      <p:sp>
        <p:nvSpPr>
          <p:cNvPr id="2530" name="Google Shape;2530;p265"/>
          <p:cNvSpPr txBox="1"/>
          <p:nvPr/>
        </p:nvSpPr>
        <p:spPr>
          <a:xfrm>
            <a:off x="6254475" y="1240738"/>
            <a:ext cx="2435700" cy="1662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Catalog integrations</a:t>
            </a:r>
            <a:endParaRPr sz="1200">
              <a:solidFill>
                <a:schemeClr val="dk1"/>
              </a:solidFill>
              <a:latin typeface="Inter"/>
              <a:ea typeface="Inter"/>
              <a:cs typeface="Inter"/>
              <a:sym typeface="Inter"/>
            </a:endParaRPr>
          </a:p>
          <a:p>
            <a:pPr indent="-304800" lvl="0" marL="457200" rtl="0" algn="l">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Metadata sharing</a:t>
            </a:r>
            <a:endParaRPr sz="1200">
              <a:solidFill>
                <a:schemeClr val="dk1"/>
              </a:solidFill>
              <a:latin typeface="Inter"/>
              <a:ea typeface="Inter"/>
              <a:cs typeface="Inter"/>
              <a:sym typeface="Inter"/>
            </a:endParaRPr>
          </a:p>
          <a:p>
            <a:pPr indent="-304800" lvl="0" marL="457200" rtl="0" algn="l">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Alerts &amp; notifications</a:t>
            </a:r>
            <a:endParaRPr sz="1200">
              <a:solidFill>
                <a:schemeClr val="dk1"/>
              </a:solidFill>
              <a:latin typeface="Inter"/>
              <a:ea typeface="Inter"/>
              <a:cs typeface="Inter"/>
              <a:sym typeface="Inter"/>
            </a:endParaRPr>
          </a:p>
          <a:p>
            <a:pPr indent="-304800" lvl="0" marL="457200" rtl="0" algn="l">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Fivetran Platform Connector</a:t>
            </a:r>
            <a:endParaRPr sz="1200">
              <a:solidFill>
                <a:schemeClr val="dk1"/>
              </a:solidFill>
              <a:latin typeface="Inter"/>
              <a:ea typeface="Inter"/>
              <a:cs typeface="Inter"/>
              <a:sym typeface="Inter"/>
            </a:endParaRPr>
          </a:p>
          <a:p>
            <a:pPr indent="-304800" lvl="0" marL="457200" rtl="0" algn="l">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Snowflake internal staging</a:t>
            </a:r>
            <a:endParaRPr sz="1200">
              <a:solidFill>
                <a:schemeClr val="dk1"/>
              </a:solidFill>
              <a:latin typeface="Inter"/>
              <a:ea typeface="Inter"/>
              <a:cs typeface="Inter"/>
              <a:sym typeface="Inter"/>
            </a:endParaRPr>
          </a:p>
          <a:p>
            <a:pPr indent="-304800" lvl="0" marL="457200" rtl="0" algn="l">
              <a:spcBef>
                <a:spcPts val="0"/>
              </a:spcBef>
              <a:spcAft>
                <a:spcPts val="0"/>
              </a:spcAft>
              <a:buClr>
                <a:schemeClr val="dk1"/>
              </a:buClr>
              <a:buSzPts val="1200"/>
              <a:buFont typeface="Inter"/>
              <a:buChar char="✓"/>
            </a:pPr>
            <a:r>
              <a:rPr lang="en" sz="1200">
                <a:solidFill>
                  <a:schemeClr val="accent2"/>
                </a:solidFill>
                <a:latin typeface="Inter"/>
                <a:ea typeface="Inter"/>
                <a:cs typeface="Inter"/>
                <a:sym typeface="Inter"/>
              </a:rPr>
              <a:t>&amp; more…</a:t>
            </a:r>
            <a:endParaRPr sz="1200">
              <a:solidFill>
                <a:schemeClr val="dk1"/>
              </a:solidFill>
              <a:latin typeface="Inter"/>
              <a:ea typeface="Inter"/>
              <a:cs typeface="Inter"/>
              <a:sym typeface="Inter"/>
            </a:endParaRPr>
          </a:p>
        </p:txBody>
      </p:sp>
      <p:sp>
        <p:nvSpPr>
          <p:cNvPr id="2531" name="Google Shape;2531;p265"/>
          <p:cNvSpPr txBox="1"/>
          <p:nvPr/>
        </p:nvSpPr>
        <p:spPr>
          <a:xfrm>
            <a:off x="1046200" y="3556425"/>
            <a:ext cx="1393200" cy="10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Inter"/>
                <a:ea typeface="Inter"/>
                <a:cs typeface="Inter"/>
                <a:sym typeface="Inter"/>
              </a:rPr>
              <a:t>&amp; more</a:t>
            </a:r>
            <a:endParaRPr b="1" sz="800">
              <a:latin typeface="Inter"/>
              <a:ea typeface="Inter"/>
              <a:cs typeface="Inter"/>
              <a:sym typeface="Inter"/>
            </a:endParaRPr>
          </a:p>
        </p:txBody>
      </p:sp>
      <p:sp>
        <p:nvSpPr>
          <p:cNvPr id="2532" name="Google Shape;2532;p265"/>
          <p:cNvSpPr txBox="1"/>
          <p:nvPr/>
        </p:nvSpPr>
        <p:spPr>
          <a:xfrm>
            <a:off x="3960300" y="3556425"/>
            <a:ext cx="1393200" cy="10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Inter"/>
                <a:ea typeface="Inter"/>
                <a:cs typeface="Inter"/>
                <a:sym typeface="Inter"/>
              </a:rPr>
              <a:t>&amp; more</a:t>
            </a:r>
            <a:endParaRPr b="1" sz="800">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ivetran">
  <a:themeElements>
    <a:clrScheme name="Simple Light">
      <a:dk1>
        <a:srgbClr val="001525"/>
      </a:dk1>
      <a:lt1>
        <a:srgbClr val="FFFFFF"/>
      </a:lt1>
      <a:dk2>
        <a:srgbClr val="F7F8FA"/>
      </a:dk2>
      <a:lt2>
        <a:srgbClr val="222222"/>
      </a:lt2>
      <a:accent1>
        <a:srgbClr val="001525"/>
      </a:accent1>
      <a:accent2>
        <a:srgbClr val="306BEA"/>
      </a:accent2>
      <a:accent3>
        <a:srgbClr val="85B4FF"/>
      </a:accent3>
      <a:accent4>
        <a:srgbClr val="F3F0EC"/>
      </a:accent4>
      <a:accent5>
        <a:srgbClr val="D0D3D9"/>
      </a:accent5>
      <a:accent6>
        <a:srgbClr val="C6DDFF"/>
      </a:accent6>
      <a:hlink>
        <a:srgbClr val="306BE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ivetran">
  <a:themeElements>
    <a:clrScheme name="Simple Light">
      <a:dk1>
        <a:srgbClr val="222222"/>
      </a:dk1>
      <a:lt1>
        <a:srgbClr val="FFFFFF"/>
      </a:lt1>
      <a:dk2>
        <a:srgbClr val="EEEEEE"/>
      </a:dk2>
      <a:lt2>
        <a:srgbClr val="222222"/>
      </a:lt2>
      <a:accent1>
        <a:srgbClr val="002040"/>
      </a:accent1>
      <a:accent2>
        <a:srgbClr val="007FFF"/>
      </a:accent2>
      <a:accent3>
        <a:srgbClr val="C9E4EA"/>
      </a:accent3>
      <a:accent4>
        <a:srgbClr val="494949"/>
      </a:accent4>
      <a:accent5>
        <a:srgbClr val="C1C1C1"/>
      </a:accent5>
      <a:accent6>
        <a:srgbClr val="C2C7CC"/>
      </a:accent6>
      <a:hlink>
        <a:srgbClr val="007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ivetran">
  <a:themeElements>
    <a:clrScheme name="Simple Light">
      <a:dk1>
        <a:srgbClr val="222222"/>
      </a:dk1>
      <a:lt1>
        <a:srgbClr val="FFFFFF"/>
      </a:lt1>
      <a:dk2>
        <a:srgbClr val="EEEEEE"/>
      </a:dk2>
      <a:lt2>
        <a:srgbClr val="222222"/>
      </a:lt2>
      <a:accent1>
        <a:srgbClr val="002040"/>
      </a:accent1>
      <a:accent2>
        <a:srgbClr val="007FFF"/>
      </a:accent2>
      <a:accent3>
        <a:srgbClr val="C9E4EA"/>
      </a:accent3>
      <a:accent4>
        <a:srgbClr val="494949"/>
      </a:accent4>
      <a:accent5>
        <a:srgbClr val="C1C1C1"/>
      </a:accent5>
      <a:accent6>
        <a:srgbClr val="C2C7CC"/>
      </a:accent6>
      <a:hlink>
        <a:srgbClr val="007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